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5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6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CDAFF-70D5-4467-9AC1-2C50C51E63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460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A4F7E-A37B-416A-B4BC-579512D81D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768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8D7D1-DE6B-474B-B182-475172386C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640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ED939-0BCF-46D1-A010-44F7314F0F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772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B2D32F-07BF-4377-B5C4-8A73D7C444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878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65671F-6784-4358-BF32-CA1915DF1A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466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77A32A-338C-4A60-B20E-3A92A92651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974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8B7EB-DFA0-4B4D-A2DE-C1B6A28E45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964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733F3-857D-421B-BD3A-54EA643633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52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C26AE-6253-4F37-8308-3A8E55D7FE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940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667F2-3A7D-482A-96D5-DAC3F7A78B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4083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411480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6F93E2-2FE0-4B04-A7B1-E4E9FBBB83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682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BFF24B-A2E9-4CD7-AE1D-A7550BE430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Think Break </a:t>
            </a:r>
            <a:r>
              <a:rPr lang="en-US" dirty="0" smtClean="0"/>
              <a:t>#9 </a:t>
            </a:r>
            <a:r>
              <a:rPr lang="en-US" dirty="0" smtClean="0"/>
              <a:t>(Review)</a:t>
            </a:r>
          </a:p>
        </p:txBody>
      </p:sp>
      <p:graphicFrame>
        <p:nvGraphicFramePr>
          <p:cNvPr id="52336" name="Group 112"/>
          <p:cNvGraphicFramePr>
            <a:graphicFrameLocks noGrp="1"/>
          </p:cNvGraphicFramePr>
          <p:nvPr>
            <p:ph type="tbl" idx="1"/>
          </p:nvPr>
        </p:nvGraphicFramePr>
        <p:xfrm>
          <a:off x="457200" y="1524000"/>
          <a:ext cx="2938463" cy="4754712"/>
        </p:xfrm>
        <a:graphic>
          <a:graphicData uri="http://schemas.openxmlformats.org/drawingml/2006/table">
            <a:tbl>
              <a:tblPr/>
              <a:tblGrid>
                <a:gridCol w="917575"/>
                <a:gridCol w="706438"/>
                <a:gridCol w="565150"/>
                <a:gridCol w="749300"/>
              </a:tblGrid>
              <a:tr h="39621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Steers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Beef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MP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VMP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10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72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7.2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648</a:t>
                      </a: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20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7.6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684</a:t>
                      </a: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30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7.7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693</a:t>
                      </a: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40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7.0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630</a:t>
                      </a: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50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360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6.5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60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420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6.0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70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475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5.5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80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525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5.0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450</a:t>
                      </a: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90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570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4.5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405</a:t>
                      </a: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610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4.0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360</a:t>
                      </a: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8964" name="Text Box 110"/>
          <p:cNvSpPr txBox="1">
            <a:spLocks noChangeArrowheads="1"/>
          </p:cNvSpPr>
          <p:nvPr/>
        </p:nvSpPr>
        <p:spPr bwMode="auto">
          <a:xfrm>
            <a:off x="3657600" y="1600200"/>
            <a:ext cx="5105400" cy="286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/>
              <a:t>How many steers should you stock if the expected selling price is $90/cwt and steers cost $495 each?  </a:t>
            </a:r>
          </a:p>
          <a:p>
            <a:pPr>
              <a:spcBef>
                <a:spcPct val="50000"/>
              </a:spcBef>
            </a:pPr>
            <a:r>
              <a:rPr lang="en-US" sz="2800"/>
              <a:t>Hint: What’s the single input optimality condition?</a:t>
            </a:r>
          </a:p>
        </p:txBody>
      </p:sp>
      <p:sp>
        <p:nvSpPr>
          <p:cNvPr id="38965" name="Rectangle 113"/>
          <p:cNvSpPr>
            <a:spLocks noChangeArrowheads="1"/>
          </p:cNvSpPr>
          <p:nvPr/>
        </p:nvSpPr>
        <p:spPr bwMode="auto">
          <a:xfrm>
            <a:off x="2667000" y="3962400"/>
            <a:ext cx="685800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217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Think </a:t>
            </a:r>
            <a:r>
              <a:rPr lang="en-US" smtClean="0"/>
              <a:t>Break </a:t>
            </a:r>
            <a:r>
              <a:rPr lang="en-US" smtClean="0"/>
              <a:t>#9 </a:t>
            </a:r>
            <a:r>
              <a:rPr lang="en-US" dirty="0" smtClean="0"/>
              <a:t>Answer</a:t>
            </a:r>
          </a:p>
        </p:txBody>
      </p:sp>
      <p:graphicFrame>
        <p:nvGraphicFramePr>
          <p:cNvPr id="55299" name="Group 3"/>
          <p:cNvGraphicFramePr>
            <a:graphicFrameLocks noGrp="1"/>
          </p:cNvGraphicFramePr>
          <p:nvPr>
            <p:ph type="tbl" idx="1"/>
          </p:nvPr>
        </p:nvGraphicFramePr>
        <p:xfrm>
          <a:off x="457200" y="1524000"/>
          <a:ext cx="2938463" cy="4754712"/>
        </p:xfrm>
        <a:graphic>
          <a:graphicData uri="http://schemas.openxmlformats.org/drawingml/2006/table">
            <a:tbl>
              <a:tblPr/>
              <a:tblGrid>
                <a:gridCol w="917575"/>
                <a:gridCol w="706438"/>
                <a:gridCol w="565150"/>
                <a:gridCol w="749300"/>
              </a:tblGrid>
              <a:tr h="39621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Steers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Beef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MP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VMP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10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72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7.2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648</a:t>
                      </a: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20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7.6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684</a:t>
                      </a: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30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7.7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693</a:t>
                      </a: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40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7.0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630</a:t>
                      </a: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50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360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6.5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585</a:t>
                      </a: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60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420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6.0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540</a:t>
                      </a: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70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475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5.5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495</a:t>
                      </a: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80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525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5.0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450</a:t>
                      </a: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90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570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4.5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405</a:t>
                      </a: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1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610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4.0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360</a:t>
                      </a: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9988" name="Text Box 56"/>
          <p:cNvSpPr txBox="1">
            <a:spLocks noChangeArrowheads="1"/>
          </p:cNvSpPr>
          <p:nvPr/>
        </p:nvSpPr>
        <p:spPr bwMode="auto">
          <a:xfrm>
            <a:off x="3657600" y="1600200"/>
            <a:ext cx="5105400" cy="414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/>
              <a:t>How many steers should you stock if the expected selling price is $90/cwt and steers cost $495 each?  </a:t>
            </a:r>
          </a:p>
          <a:p>
            <a:pPr>
              <a:spcBef>
                <a:spcPct val="50000"/>
              </a:spcBef>
            </a:pPr>
            <a:r>
              <a:rPr lang="en-US" sz="2800"/>
              <a:t>Answer: 70 steers, since an additional steer costs $495, which equals the value of the marginal product generated by the added steer (r</a:t>
            </a:r>
            <a:r>
              <a:rPr lang="en-US" sz="2800" baseline="-25000"/>
              <a:t>x</a:t>
            </a:r>
            <a:r>
              <a:rPr lang="en-US" sz="2800"/>
              <a:t> = VMP</a:t>
            </a:r>
            <a:r>
              <a:rPr lang="en-US"/>
              <a:t>x</a:t>
            </a:r>
            <a:r>
              <a:rPr lang="en-US" sz="2800"/>
              <a:t>)</a:t>
            </a:r>
          </a:p>
        </p:txBody>
      </p:sp>
      <p:sp>
        <p:nvSpPr>
          <p:cNvPr id="39989" name="Rectangle 57"/>
          <p:cNvSpPr>
            <a:spLocks noChangeArrowheads="1"/>
          </p:cNvSpPr>
          <p:nvPr/>
        </p:nvSpPr>
        <p:spPr bwMode="auto">
          <a:xfrm>
            <a:off x="2667000" y="3962400"/>
            <a:ext cx="685800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90" name="Oval 58"/>
          <p:cNvSpPr>
            <a:spLocks noChangeArrowheads="1"/>
          </p:cNvSpPr>
          <p:nvPr/>
        </p:nvSpPr>
        <p:spPr bwMode="auto">
          <a:xfrm>
            <a:off x="685800" y="4648200"/>
            <a:ext cx="6096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141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1700</TotalTime>
  <Words>207</Words>
  <Application>Microsoft Office PowerPoint</Application>
  <PresentationFormat>On-screen Show (4:3)</PresentationFormat>
  <Paragraphs>95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Think Break #9 (Review)</vt:lpstr>
      <vt:lpstr>Think Break #9 Answer</vt:lpstr>
    </vt:vector>
  </TitlesOfParts>
  <Company>University of Wisconsin - Madison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Cost Principles and Linear Break-Even Analysis</dc:title>
  <dc:creator>Paul Mitchell</dc:creator>
  <cp:lastModifiedBy>Paul D. Mitchell</cp:lastModifiedBy>
  <cp:revision>141</cp:revision>
  <dcterms:created xsi:type="dcterms:W3CDTF">2006-02-06T22:19:28Z</dcterms:created>
  <dcterms:modified xsi:type="dcterms:W3CDTF">2016-10-04T20:56:03Z</dcterms:modified>
</cp:coreProperties>
</file>