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E42A0-5565-41AA-A6F3-321D7BDB748E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FC426-2AD3-44AA-9B02-58B4F468F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83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15A73630-49F0-44DF-BE88-2E652C2776F9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1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464219B0-3CB4-42F7-95C4-EEC5B3DD10E0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CB3C2BE0-0B82-40C1-90FE-BBCA228B66F9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3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E7C71A25-379F-4147-A56C-8C3D625509A4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4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62345-4D66-4755-9F3F-DE9086AB4E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37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023C8-5584-4BB0-A188-5F4E6F8311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4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7C1B2-FB8A-491C-8358-7EE4A39153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8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686AF2-C916-4216-9AEC-2AA8CB6224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6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3E53F-03E4-45F6-B396-FA8DFEFF3A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77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BF7A4-2491-4815-97D7-E6DA9625F8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84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49F16-7106-4245-844B-AD7C1A39C3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299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CF706-CBCC-4CAD-87E8-8456032FC1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797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4FC2C2-0D3B-453F-9CD7-43562DDEAF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0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B63A0-3F26-49ED-9CEC-BBBD6B5F90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5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1B33E-8511-4467-B887-7513C00B47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05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D8FCE-BD96-4D07-AEB5-D1DFA8B27AB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1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35E4F4-1580-4A41-8D8D-C9EF85A48165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17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</a:t>
            </a:r>
            <a:r>
              <a:rPr lang="en-US" dirty="0" smtClean="0"/>
              <a:t>#8</a:t>
            </a:r>
            <a:endParaRPr lang="en-US" dirty="0" smtClean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Repeat the previous problem, but now use a milk price of Milk $10/cwt</a:t>
            </a:r>
          </a:p>
          <a:p>
            <a:pPr eaLnBrk="1" hangingPunct="1">
              <a:defRPr/>
            </a:pPr>
            <a:r>
              <a:rPr lang="en-US" smtClean="0"/>
              <a:t>M = – 25.9 + 2.56G + 1.05H – 0.00505G</a:t>
            </a:r>
            <a:r>
              <a:rPr lang="en-US" baseline="30000" smtClean="0"/>
              <a:t>2</a:t>
            </a:r>
            <a:r>
              <a:rPr lang="en-US" smtClean="0"/>
              <a:t> – 0.00109H</a:t>
            </a:r>
            <a:r>
              <a:rPr lang="en-US" baseline="30000" smtClean="0"/>
              <a:t>2</a:t>
            </a:r>
            <a:r>
              <a:rPr lang="en-US" smtClean="0"/>
              <a:t> – 0.00352GH</a:t>
            </a:r>
          </a:p>
          <a:p>
            <a:pPr eaLnBrk="1" hangingPunct="1">
              <a:defRPr/>
            </a:pPr>
            <a:r>
              <a:rPr lang="en-US" smtClean="0"/>
              <a:t>Prices: Grain $3/cwt, Hay $1.50/cwt</a:t>
            </a:r>
          </a:p>
          <a:p>
            <a:pPr eaLnBrk="1" hangingPunct="1">
              <a:defRPr/>
            </a:pPr>
            <a:r>
              <a:rPr lang="en-US" smtClean="0"/>
              <a:t>What are the profit maximizing inputs?</a:t>
            </a:r>
          </a:p>
        </p:txBody>
      </p:sp>
    </p:spTree>
    <p:extLst>
      <p:ext uri="{BB962C8B-B14F-4D97-AF65-F5344CB8AC3E}">
        <p14:creationId xmlns:p14="http://schemas.microsoft.com/office/powerpoint/2010/main" val="207977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</a:t>
            </a:r>
            <a:r>
              <a:rPr lang="en-US" dirty="0" smtClean="0"/>
              <a:t>#8: </a:t>
            </a:r>
            <a:r>
              <a:rPr lang="en-US" dirty="0" smtClean="0"/>
              <a:t>Answer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458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latin typeface="Symbol" pitchFamily="18" charset="2"/>
              </a:rPr>
              <a:t>p</a:t>
            </a:r>
            <a:r>
              <a:rPr lang="en-US" sz="2800" dirty="0" smtClean="0"/>
              <a:t> = 0.1(– 25.9 + 2.56G + 1.05H – 0.00505G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– 0.00109H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– 0.00352GH) – 0.03G – 0.015H</a:t>
            </a:r>
          </a:p>
          <a:p>
            <a:pPr eaLnBrk="1" hangingPunct="1">
              <a:defRPr/>
            </a:pPr>
            <a:r>
              <a:rPr lang="en-US" sz="2800" dirty="0" smtClean="0"/>
              <a:t>FOC’s</a:t>
            </a:r>
          </a:p>
          <a:p>
            <a:pPr>
              <a:buNone/>
              <a:defRPr/>
            </a:pPr>
            <a:r>
              <a:rPr lang="en-US" sz="2800" dirty="0" smtClean="0"/>
              <a:t>	</a:t>
            </a:r>
            <a:r>
              <a:rPr lang="en-US" sz="2800" dirty="0">
                <a:latin typeface="Symbol" panose="05050102010706020507" pitchFamily="18" charset="2"/>
              </a:rPr>
              <a:t> </a:t>
            </a:r>
            <a:r>
              <a:rPr lang="en-US" sz="2800" dirty="0" err="1">
                <a:latin typeface="Symbol" panose="05050102010706020507" pitchFamily="18" charset="2"/>
              </a:rPr>
              <a:t>p</a:t>
            </a:r>
            <a:r>
              <a:rPr lang="en-US" sz="2800" baseline="-25000" dirty="0" err="1"/>
              <a:t>G</a:t>
            </a:r>
            <a:r>
              <a:rPr lang="en-US" sz="2800" dirty="0"/>
              <a:t> = 0.1(2.56 </a:t>
            </a:r>
            <a:r>
              <a:rPr lang="en-US" sz="2800" dirty="0" smtClean="0"/>
              <a:t>– 0.0101G – 0.00352H) – 0.03 = 0</a:t>
            </a:r>
          </a:p>
          <a:p>
            <a:pPr>
              <a:buNone/>
              <a:defRPr/>
            </a:pPr>
            <a:r>
              <a:rPr lang="en-US" sz="2800" dirty="0" smtClean="0"/>
              <a:t>	</a:t>
            </a:r>
            <a:r>
              <a:rPr lang="en-US" sz="2800" dirty="0">
                <a:latin typeface="Symbol" panose="05050102010706020507" pitchFamily="18" charset="2"/>
              </a:rPr>
              <a:t> </a:t>
            </a:r>
            <a:r>
              <a:rPr lang="en-US" sz="2800" dirty="0" smtClean="0">
                <a:latin typeface="Symbol" panose="05050102010706020507" pitchFamily="18" charset="2"/>
              </a:rPr>
              <a:t>p</a:t>
            </a:r>
            <a:r>
              <a:rPr lang="en-US" sz="2800" baseline="-25000" dirty="0" smtClean="0"/>
              <a:t>H</a:t>
            </a:r>
            <a:r>
              <a:rPr lang="en-US" sz="2800" dirty="0" smtClean="0"/>
              <a:t> </a:t>
            </a:r>
            <a:r>
              <a:rPr lang="en-US" sz="2800" dirty="0"/>
              <a:t>= 0.1(1.05 </a:t>
            </a:r>
            <a:r>
              <a:rPr lang="en-US" sz="2800" dirty="0" smtClean="0"/>
              <a:t>– 0.00218H – 0.00352G) – 0.015 = 0</a:t>
            </a:r>
          </a:p>
          <a:p>
            <a:pPr eaLnBrk="1" hangingPunct="1">
              <a:defRPr/>
            </a:pPr>
            <a:r>
              <a:rPr lang="en-US" sz="2800" dirty="0" smtClean="0"/>
              <a:t>2.56 – 0.0101G – 0.00352H = 0.03/0.10 = 0.3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800" dirty="0" smtClean="0"/>
              <a:t>	1.05 – 0.00218H – 0.00352G = 0.015/0.10 = 0.15</a:t>
            </a:r>
          </a:p>
        </p:txBody>
      </p:sp>
    </p:spTree>
    <p:extLst>
      <p:ext uri="{BB962C8B-B14F-4D97-AF65-F5344CB8AC3E}">
        <p14:creationId xmlns:p14="http://schemas.microsoft.com/office/powerpoint/2010/main" val="3005349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Think Break </a:t>
            </a:r>
            <a:r>
              <a:rPr lang="en-US" sz="4000" dirty="0" smtClean="0"/>
              <a:t>#8: </a:t>
            </a:r>
            <a:r>
              <a:rPr lang="en-US" sz="4000" dirty="0" smtClean="0"/>
              <a:t>Answer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smtClean="0"/>
              <a:t>Solve FOC1 for H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2.56 – 0.0101G – 0.00352H = 0.3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 	0.00352H = 2.26 – 0.0101G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H = (2.26 – 0.0101G)/0.00352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H = 642 – 2.87G</a:t>
            </a:r>
          </a:p>
          <a:p>
            <a:pPr eaLnBrk="1" hangingPunct="1">
              <a:defRPr/>
            </a:pPr>
            <a:r>
              <a:rPr lang="en-US" sz="2600" smtClean="0"/>
              <a:t>Substitute into FOC2 and solve for 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1.05 – 0.00218H – 0.00352G = 0.15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0.9 = 0.00218(642 – 2.87G) + 0.00352G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0.9 =  1.4 – 0.00626G + 0.00352G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– 0.5 = – 0.00274G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600" smtClean="0"/>
              <a:t>	G = 0.5/0.00274 = 182.5 lbs/week</a:t>
            </a:r>
          </a:p>
        </p:txBody>
      </p:sp>
    </p:spTree>
    <p:extLst>
      <p:ext uri="{BB962C8B-B14F-4D97-AF65-F5344CB8AC3E}">
        <p14:creationId xmlns:p14="http://schemas.microsoft.com/office/powerpoint/2010/main" val="4203025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</a:t>
            </a:r>
            <a:r>
              <a:rPr lang="en-US" smtClean="0"/>
              <a:t>Break </a:t>
            </a:r>
            <a:r>
              <a:rPr lang="en-US" smtClean="0"/>
              <a:t>#8: </a:t>
            </a:r>
            <a:r>
              <a:rPr lang="en-US" dirty="0" smtClean="0"/>
              <a:t>Answer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smtClean="0"/>
              <a:t>Substitute into equation for 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/>
              <a:t>	H = 642 – 2.87G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/>
              <a:t>	H = 642 – 2.87(182.5)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/>
              <a:t>	H = 642 – 523.8 = 118.2 </a:t>
            </a:r>
            <a:r>
              <a:rPr lang="en-US" dirty="0" err="1" smtClean="0"/>
              <a:t>lbs</a:t>
            </a:r>
            <a:r>
              <a:rPr lang="en-US" dirty="0" smtClean="0"/>
              <a:t>/week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/>
              <a:t>M = – 25.9 + 2.56G + 1.05H – 0.00505G</a:t>
            </a:r>
            <a:r>
              <a:rPr lang="en-US" baseline="30000" dirty="0" smtClean="0"/>
              <a:t>2</a:t>
            </a:r>
            <a:r>
              <a:rPr lang="en-US" dirty="0" smtClean="0"/>
              <a:t> – 0.00109H</a:t>
            </a:r>
            <a:r>
              <a:rPr lang="en-US" baseline="30000" dirty="0" smtClean="0"/>
              <a:t>2</a:t>
            </a:r>
            <a:r>
              <a:rPr lang="en-US" dirty="0" smtClean="0"/>
              <a:t> – 0.00352GH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/>
              <a:t>M = – 25.9 + 2.56(182.5) + 1.05(118.2) – 0.00505(182.5)</a:t>
            </a:r>
            <a:r>
              <a:rPr lang="en-US" baseline="30000" dirty="0" smtClean="0"/>
              <a:t>2</a:t>
            </a:r>
            <a:r>
              <a:rPr lang="en-US" dirty="0" smtClean="0"/>
              <a:t> – 0.00109(118.2)</a:t>
            </a:r>
            <a:r>
              <a:rPr lang="en-US" baseline="30000" dirty="0" smtClean="0"/>
              <a:t>2</a:t>
            </a:r>
            <a:r>
              <a:rPr lang="en-US" dirty="0" smtClean="0"/>
              <a:t> – 0.00352(182.5)(118.2) = 306 </a:t>
            </a:r>
            <a:r>
              <a:rPr lang="en-US" dirty="0" err="1" smtClean="0"/>
              <a:t>lbs</a:t>
            </a:r>
            <a:r>
              <a:rPr lang="en-US" dirty="0" smtClean="0"/>
              <a:t>/week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0.1(306) </a:t>
            </a:r>
            <a:r>
              <a:rPr lang="en-US" dirty="0"/>
              <a:t>– </a:t>
            </a:r>
            <a:r>
              <a:rPr lang="en-US" dirty="0" smtClean="0"/>
              <a:t>0.03(182.5) </a:t>
            </a:r>
            <a:r>
              <a:rPr lang="en-US" dirty="0"/>
              <a:t>– </a:t>
            </a:r>
            <a:r>
              <a:rPr lang="en-US" dirty="0" smtClean="0"/>
              <a:t>0.015(118.2) = $23.35/week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327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101</Words>
  <Application>Microsoft Office PowerPoint</Application>
  <PresentationFormat>On-screen Show (4:3)</PresentationFormat>
  <Paragraphs>36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1_Office Theme</vt:lpstr>
      <vt:lpstr>Think Break #8</vt:lpstr>
      <vt:lpstr>Think Break #8: Answer</vt:lpstr>
      <vt:lpstr>Think Break #8: Answer</vt:lpstr>
      <vt:lpstr>Think Break #8: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#5</dc:title>
  <dc:creator>Mitchell, Paul</dc:creator>
  <cp:lastModifiedBy>Paul D. Mitchell</cp:lastModifiedBy>
  <cp:revision>6</cp:revision>
  <dcterms:created xsi:type="dcterms:W3CDTF">2013-02-05T17:56:43Z</dcterms:created>
  <dcterms:modified xsi:type="dcterms:W3CDTF">2016-09-20T21:52:28Z</dcterms:modified>
</cp:coreProperties>
</file>