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8" r:id="rId2"/>
    <p:sldId id="25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E42A0-5565-41AA-A6F3-321D7BDB748E}" type="datetimeFigureOut">
              <a:rPr lang="en-US" smtClean="0"/>
              <a:t>9/20/2016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5FC426-2AD3-44AA-9B02-58B4F468F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83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6A5BC11B-3BDB-468E-98C0-79408B17762C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1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F4403FF0-4AB1-48EE-AD2D-895A898136E8}" type="slidenum">
              <a:rPr lang="en-US" smtClean="0">
                <a:solidFill>
                  <a:prstClr val="black"/>
                </a:solidFill>
                <a:latin typeface="Arial" charset="0"/>
              </a:rPr>
              <a:pPr/>
              <a:t>2</a:t>
            </a:fld>
            <a:endParaRPr lang="en-US" smtClean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D62345-4D66-4755-9F3F-DE9086AB4E1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5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D023C8-5584-4BB0-A188-5F4E6F83113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23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07C1B2-FB8A-491C-8358-7EE4A39153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547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686AF2-C916-4216-9AEC-2AA8CB6224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896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B3E53F-03E4-45F6-B396-FA8DFEFF3AC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572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0BF7A4-2491-4815-97D7-E6DA9625F8F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619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49F16-7106-4245-844B-AD7C1A39C3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74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CF706-CBCC-4CAD-87E8-8456032FC1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99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4FC2C2-0D3B-453F-9CD7-43562DDEAF4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986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1B63A0-3F26-49ED-9CEC-BBBD6B5F909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138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31B33E-8511-4467-B887-7513C00B478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821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D8FCE-BD96-4D07-AEB5-D1DFA8B27AB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13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1035E4F4-1580-4A41-8D8D-C9EF85A48165}" type="slidenum">
              <a:rPr lang="en-US" smtClean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8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Break </a:t>
            </a:r>
            <a:r>
              <a:rPr lang="en-US" dirty="0" smtClean="0"/>
              <a:t>#7</a:t>
            </a:r>
            <a:endParaRPr lang="en-US" dirty="0" smtClean="0"/>
          </a:p>
        </p:txBody>
      </p:sp>
      <p:graphicFrame>
        <p:nvGraphicFramePr>
          <p:cNvPr id="50391" name="Group 21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577043"/>
              </p:ext>
            </p:extLst>
          </p:nvPr>
        </p:nvGraphicFramePr>
        <p:xfrm>
          <a:off x="544513" y="1676400"/>
          <a:ext cx="3536950" cy="4532332"/>
        </p:xfrm>
        <a:graphic>
          <a:graphicData uri="http://schemas.openxmlformats.org/drawingml/2006/table">
            <a:tbl>
              <a:tblPr/>
              <a:tblGrid>
                <a:gridCol w="896937"/>
                <a:gridCol w="850900"/>
                <a:gridCol w="955675"/>
                <a:gridCol w="833438"/>
              </a:tblGrid>
              <a:tr h="822929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Grain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(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lbs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Hay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(lbs)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MRTS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price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ratio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825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1350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900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1130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2.93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975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935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552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1050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2.20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1125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625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1.93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1200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1275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445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1.07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0385" name="Rectangle 209"/>
          <p:cNvSpPr>
            <a:spLocks noGrp="1" noChangeArrowheads="1"/>
          </p:cNvSpPr>
          <p:nvPr>
            <p:ph sz="half" idx="2"/>
          </p:nvPr>
        </p:nvSpPr>
        <p:spPr>
          <a:xfrm>
            <a:off x="4343400" y="1981200"/>
            <a:ext cx="45720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The table is rations of grain and hay that put 300 lbs of gain on 900 lb steers.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1) Fill in the missing MRTS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mtClean="0"/>
              <a:t>2) If grain is $0.04/lb and hay is $0.03/lb, what is the economically optimal feed ration?</a:t>
            </a:r>
          </a:p>
        </p:txBody>
      </p:sp>
      <p:sp>
        <p:nvSpPr>
          <p:cNvPr id="34820" name="Text Box 53"/>
          <p:cNvSpPr txBox="1">
            <a:spLocks noChangeArrowheads="1"/>
          </p:cNvSpPr>
          <p:nvPr/>
        </p:nvSpPr>
        <p:spPr bwMode="auto">
          <a:xfrm>
            <a:off x="5470525" y="38417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0392" name="Rectangle 216"/>
          <p:cNvSpPr>
            <a:spLocks noChangeArrowheads="1"/>
          </p:cNvSpPr>
          <p:nvPr/>
        </p:nvSpPr>
        <p:spPr bwMode="auto">
          <a:xfrm>
            <a:off x="2438400" y="365760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50393" name="Rectangle 217"/>
          <p:cNvSpPr>
            <a:spLocks noChangeArrowheads="1"/>
          </p:cNvSpPr>
          <p:nvPr/>
        </p:nvSpPr>
        <p:spPr bwMode="auto">
          <a:xfrm>
            <a:off x="2438400" y="525780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  <p:sp>
        <p:nvSpPr>
          <p:cNvPr id="50394" name="Rectangle 218"/>
          <p:cNvSpPr>
            <a:spLocks noChangeArrowheads="1"/>
          </p:cNvSpPr>
          <p:nvPr/>
        </p:nvSpPr>
        <p:spPr bwMode="auto">
          <a:xfrm>
            <a:off x="3352800" y="2590800"/>
            <a:ext cx="68580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</a:t>
            </a:r>
            <a:r>
              <a:rPr lang="en-US" smtClean="0"/>
              <a:t>Break </a:t>
            </a:r>
            <a:r>
              <a:rPr lang="en-US" smtClean="0"/>
              <a:t>#7: </a:t>
            </a:r>
            <a:r>
              <a:rPr lang="en-US" dirty="0" smtClean="0"/>
              <a:t>Answer</a:t>
            </a:r>
          </a:p>
        </p:txBody>
      </p:sp>
      <p:graphicFrame>
        <p:nvGraphicFramePr>
          <p:cNvPr id="57349" name="Group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93861634"/>
              </p:ext>
            </p:extLst>
          </p:nvPr>
        </p:nvGraphicFramePr>
        <p:xfrm>
          <a:off x="544513" y="1676400"/>
          <a:ext cx="3536950" cy="4532332"/>
        </p:xfrm>
        <a:graphic>
          <a:graphicData uri="http://schemas.openxmlformats.org/drawingml/2006/table">
            <a:tbl>
              <a:tblPr/>
              <a:tblGrid>
                <a:gridCol w="896937"/>
                <a:gridCol w="850900"/>
                <a:gridCol w="955675"/>
                <a:gridCol w="833438"/>
              </a:tblGrid>
              <a:tr h="82292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Grain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(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lbs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Hay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(lbs)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MRTS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price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ratio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825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1350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1.33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900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1130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2.93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1.33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975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935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2.60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1.33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552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1050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770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2.20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1.33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1125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625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1.93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1.33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1200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525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1.33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1.33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0139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1275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445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1.07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3" marB="45713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1.33</a:t>
                      </a:r>
                    </a:p>
                  </a:txBody>
                  <a:tcPr marT="45713" marB="45713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5470525" y="38417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7386" name="Rectangle 42"/>
          <p:cNvSpPr>
            <a:spLocks noChangeArrowheads="1"/>
          </p:cNvSpPr>
          <p:nvPr/>
        </p:nvSpPr>
        <p:spPr bwMode="auto">
          <a:xfrm>
            <a:off x="2438400" y="365760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7387" name="Rectangle 43"/>
          <p:cNvSpPr>
            <a:spLocks noChangeArrowheads="1"/>
          </p:cNvSpPr>
          <p:nvPr/>
        </p:nvSpPr>
        <p:spPr bwMode="auto">
          <a:xfrm>
            <a:off x="2438400" y="5257800"/>
            <a:ext cx="7620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7388" name="Rectangle 44"/>
          <p:cNvSpPr>
            <a:spLocks noChangeArrowheads="1"/>
          </p:cNvSpPr>
          <p:nvPr/>
        </p:nvSpPr>
        <p:spPr bwMode="auto">
          <a:xfrm>
            <a:off x="3276600" y="2590800"/>
            <a:ext cx="76200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7390" name="Text Box 46"/>
          <p:cNvSpPr txBox="1">
            <a:spLocks noChangeArrowheads="1"/>
          </p:cNvSpPr>
          <p:nvPr/>
        </p:nvSpPr>
        <p:spPr bwMode="auto">
          <a:xfrm>
            <a:off x="4419600" y="3581400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latin typeface="Tahoma" pitchFamily="34" charset="0"/>
              </a:rPr>
              <a:t>= – (935 – 1130)/(975 – 900)</a:t>
            </a:r>
          </a:p>
        </p:txBody>
      </p:sp>
      <p:sp>
        <p:nvSpPr>
          <p:cNvPr id="57391" name="Text Box 47"/>
          <p:cNvSpPr txBox="1">
            <a:spLocks noChangeArrowheads="1"/>
          </p:cNvSpPr>
          <p:nvPr/>
        </p:nvSpPr>
        <p:spPr bwMode="auto">
          <a:xfrm>
            <a:off x="4419600" y="51816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latin typeface="Tahoma" pitchFamily="34" charset="0"/>
              </a:rPr>
              <a:t>= – (525 – 625)/(1200 – 1125)</a:t>
            </a:r>
          </a:p>
        </p:txBody>
      </p:sp>
      <p:sp>
        <p:nvSpPr>
          <p:cNvPr id="57393" name="Text Box 49"/>
          <p:cNvSpPr txBox="1">
            <a:spLocks noChangeArrowheads="1"/>
          </p:cNvSpPr>
          <p:nvPr/>
        </p:nvSpPr>
        <p:spPr bwMode="auto">
          <a:xfrm>
            <a:off x="4495800" y="1905000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latin typeface="Tahoma" pitchFamily="34" charset="0"/>
              </a:rPr>
              <a:t>$0.04/$0.03 = 1.33</a:t>
            </a:r>
          </a:p>
        </p:txBody>
      </p:sp>
      <p:sp>
        <p:nvSpPr>
          <p:cNvPr id="57396" name="Text Box 52"/>
          <p:cNvSpPr txBox="1">
            <a:spLocks noChangeArrowheads="1"/>
          </p:cNvSpPr>
          <p:nvPr/>
        </p:nvSpPr>
        <p:spPr bwMode="auto">
          <a:xfrm>
            <a:off x="4648200" y="5867400"/>
            <a:ext cx="3124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>
                <a:solidFill>
                  <a:prstClr val="black"/>
                </a:solidFill>
                <a:latin typeface="Tahoma" pitchFamily="34" charset="0"/>
              </a:rPr>
              <a:t>Economic Optimum</a:t>
            </a:r>
          </a:p>
        </p:txBody>
      </p:sp>
      <p:sp>
        <p:nvSpPr>
          <p:cNvPr id="57398" name="Oval 54"/>
          <p:cNvSpPr>
            <a:spLocks noChangeArrowheads="1"/>
          </p:cNvSpPr>
          <p:nvPr/>
        </p:nvSpPr>
        <p:spPr bwMode="auto">
          <a:xfrm>
            <a:off x="609600" y="5105400"/>
            <a:ext cx="1676400" cy="6858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7399" name="Line 55"/>
          <p:cNvSpPr>
            <a:spLocks noChangeShapeType="1"/>
          </p:cNvSpPr>
          <p:nvPr/>
        </p:nvSpPr>
        <p:spPr bwMode="auto">
          <a:xfrm flipH="1" flipV="1">
            <a:off x="2133600" y="5638800"/>
            <a:ext cx="2590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7400" name="Line 56"/>
          <p:cNvSpPr>
            <a:spLocks noChangeShapeType="1"/>
          </p:cNvSpPr>
          <p:nvPr/>
        </p:nvSpPr>
        <p:spPr bwMode="auto">
          <a:xfrm>
            <a:off x="3124200" y="3657600"/>
            <a:ext cx="1447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ahoma" pitchFamily="34" charset="0"/>
            </a:endParaRPr>
          </a:p>
        </p:txBody>
      </p:sp>
      <p:sp>
        <p:nvSpPr>
          <p:cNvPr id="57401" name="Line 57"/>
          <p:cNvSpPr>
            <a:spLocks noChangeShapeType="1"/>
          </p:cNvSpPr>
          <p:nvPr/>
        </p:nvSpPr>
        <p:spPr bwMode="auto">
          <a:xfrm>
            <a:off x="3200400" y="5257800"/>
            <a:ext cx="1295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14907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156</Words>
  <Application>Microsoft Office PowerPoint</Application>
  <PresentationFormat>On-screen Show (4:3)</PresentationFormat>
  <Paragraphs>70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1_Office Theme</vt:lpstr>
      <vt:lpstr>Think Break #7</vt:lpstr>
      <vt:lpstr>Think Break #7: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Think Break #5</dc:title>
  <dc:creator>Mitchell, Paul</dc:creator>
  <cp:lastModifiedBy>Paul D. Mitchell</cp:lastModifiedBy>
  <cp:revision>4</cp:revision>
  <dcterms:created xsi:type="dcterms:W3CDTF">2013-02-05T17:56:43Z</dcterms:created>
  <dcterms:modified xsi:type="dcterms:W3CDTF">2016-09-20T21:52:11Z</dcterms:modified>
</cp:coreProperties>
</file>