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9" r:id="rId2"/>
    <p:sldId id="260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6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AE42A0-5565-41AA-A6F3-321D7BDB748E}" type="datetimeFigureOut">
              <a:rPr lang="en-US" smtClean="0"/>
              <a:t>9/20/2016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5FC426-2AD3-44AA-9B02-58B4F468F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083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5D60FAF5-9962-4376-A96C-BF97858DEB2C}" type="slidenum">
              <a:rPr lang="en-US" smtClean="0">
                <a:solidFill>
                  <a:prstClr val="black"/>
                </a:solidFill>
                <a:latin typeface="Arial" charset="0"/>
              </a:rPr>
              <a:pPr/>
              <a:t>1</a:t>
            </a:fld>
            <a:endParaRPr lang="en-US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4E4DDDF6-DBEF-497A-827A-57A36A3EBA62}" type="slidenum">
              <a:rPr lang="en-US" smtClean="0">
                <a:solidFill>
                  <a:prstClr val="black"/>
                </a:solidFill>
                <a:latin typeface="Arial" charset="0"/>
              </a:rPr>
              <a:pPr/>
              <a:t>2</a:t>
            </a:fld>
            <a:endParaRPr lang="en-US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D62345-4D66-4755-9F3F-DE9086AB4E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626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D023C8-5584-4BB0-A188-5F4E6F8311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933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07C1B2-FB8A-491C-8358-7EE4A391537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886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686AF2-C916-4216-9AEC-2AA8CB6224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613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B3E53F-03E4-45F6-B396-FA8DFEFF3AC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769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0BF7A4-2491-4815-97D7-E6DA9625F8F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487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849F16-7106-4245-844B-AD7C1A39C3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324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2CF706-CBCC-4CAD-87E8-8456032FC1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305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4FC2C2-0D3B-453F-9CD7-43562DDEAF4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089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1B63A0-3F26-49ED-9CEC-BBBD6B5F909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72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31B33E-8511-4467-B887-7513C00B478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195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0D8FCE-BD96-4D07-AEB5-D1DFA8B27AB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991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1035E4F4-1580-4A41-8D8D-C9EF85A48165}" type="slidenum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4430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Think Break </a:t>
            </a:r>
            <a:r>
              <a:rPr lang="en-US" dirty="0" smtClean="0"/>
              <a:t>#6</a:t>
            </a:r>
            <a:endParaRPr lang="en-US" dirty="0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Give the 1</a:t>
            </a:r>
            <a:r>
              <a:rPr lang="en-US" baseline="30000" dirty="0" smtClean="0"/>
              <a:t>st </a:t>
            </a:r>
            <a:r>
              <a:rPr lang="en-US" dirty="0" smtClean="0"/>
              <a:t>and 2</a:t>
            </a:r>
            <a:r>
              <a:rPr lang="en-US" baseline="30000" dirty="0" smtClean="0"/>
              <a:t>nd</a:t>
            </a:r>
            <a:r>
              <a:rPr lang="en-US" dirty="0" smtClean="0"/>
              <a:t> derivatives [</a:t>
            </a:r>
            <a:r>
              <a:rPr lang="en-US" dirty="0" err="1" smtClean="0"/>
              <a:t>f</a:t>
            </a:r>
            <a:r>
              <a:rPr lang="en-US" baseline="-25000" dirty="0" err="1" smtClean="0"/>
              <a:t>x</a:t>
            </a:r>
            <a:r>
              <a:rPr lang="en-US" dirty="0" smtClean="0"/>
              <a:t>(</a:t>
            </a:r>
            <a:r>
              <a:rPr lang="en-US" dirty="0" err="1" smtClean="0"/>
              <a:t>x,y</a:t>
            </a:r>
            <a:r>
              <a:rPr lang="en-US" dirty="0" smtClean="0"/>
              <a:t>), </a:t>
            </a:r>
            <a:r>
              <a:rPr lang="en-US" dirty="0" err="1" smtClean="0"/>
              <a:t>f</a:t>
            </a:r>
            <a:r>
              <a:rPr lang="en-US" baseline="-25000" dirty="0" err="1" smtClean="0"/>
              <a:t>y</a:t>
            </a:r>
            <a:r>
              <a:rPr lang="en-US" dirty="0" smtClean="0"/>
              <a:t>(</a:t>
            </a:r>
            <a:r>
              <a:rPr lang="en-US" dirty="0" err="1" smtClean="0"/>
              <a:t>x,y</a:t>
            </a:r>
            <a:r>
              <a:rPr lang="en-US" dirty="0" smtClean="0"/>
              <a:t>),, </a:t>
            </a:r>
            <a:r>
              <a:rPr lang="en-US" dirty="0" err="1" smtClean="0"/>
              <a:t>f</a:t>
            </a:r>
            <a:r>
              <a:rPr lang="en-US" baseline="-25000" dirty="0" err="1" smtClean="0"/>
              <a:t>xx</a:t>
            </a:r>
            <a:r>
              <a:rPr lang="en-US" dirty="0" smtClean="0"/>
              <a:t>(</a:t>
            </a:r>
            <a:r>
              <a:rPr lang="en-US" dirty="0" err="1" smtClean="0"/>
              <a:t>x,y</a:t>
            </a:r>
            <a:r>
              <a:rPr lang="en-US" dirty="0" smtClean="0"/>
              <a:t>), </a:t>
            </a:r>
            <a:r>
              <a:rPr lang="en-US" dirty="0" err="1" smtClean="0"/>
              <a:t>f</a:t>
            </a:r>
            <a:r>
              <a:rPr lang="en-US" baseline="-25000" dirty="0" err="1" smtClean="0"/>
              <a:t>yy</a:t>
            </a:r>
            <a:r>
              <a:rPr lang="en-US" dirty="0" smtClean="0"/>
              <a:t>(</a:t>
            </a:r>
            <a:r>
              <a:rPr lang="en-US" dirty="0" err="1" smtClean="0"/>
              <a:t>x,y</a:t>
            </a:r>
            <a:r>
              <a:rPr lang="en-US" dirty="0" smtClean="0"/>
              <a:t>), </a:t>
            </a:r>
            <a:r>
              <a:rPr lang="en-US" dirty="0" err="1" smtClean="0"/>
              <a:t>f</a:t>
            </a:r>
            <a:r>
              <a:rPr lang="en-US" baseline="-25000" dirty="0" err="1" smtClean="0"/>
              <a:t>xy</a:t>
            </a:r>
            <a:r>
              <a:rPr lang="en-US" dirty="0" smtClean="0"/>
              <a:t>(</a:t>
            </a:r>
            <a:r>
              <a:rPr lang="en-US" dirty="0" err="1" smtClean="0"/>
              <a:t>x,y</a:t>
            </a:r>
            <a:r>
              <a:rPr lang="en-US" dirty="0" smtClean="0"/>
              <a:t>)] of each function: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f(</a:t>
            </a:r>
            <a:r>
              <a:rPr lang="en-US" dirty="0" err="1" smtClean="0"/>
              <a:t>x,y</a:t>
            </a:r>
            <a:r>
              <a:rPr lang="en-US" dirty="0" smtClean="0"/>
              <a:t>) = 7 + 5x + 2y – 5x</a:t>
            </a:r>
            <a:r>
              <a:rPr lang="en-US" baseline="30000" dirty="0" smtClean="0"/>
              <a:t>2</a:t>
            </a:r>
            <a:r>
              <a:rPr lang="en-US" dirty="0" smtClean="0"/>
              <a:t> – 4y</a:t>
            </a:r>
            <a:r>
              <a:rPr lang="en-US" baseline="30000" dirty="0" smtClean="0"/>
              <a:t>2</a:t>
            </a:r>
            <a:r>
              <a:rPr lang="en-US" dirty="0" smtClean="0"/>
              <a:t> – 11xy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f(</a:t>
            </a:r>
            <a:r>
              <a:rPr lang="en-US" dirty="0" err="1" smtClean="0"/>
              <a:t>x,y</a:t>
            </a:r>
            <a:r>
              <a:rPr lang="en-US" dirty="0" smtClean="0"/>
              <a:t>) = – 5 – 2x + y – x</a:t>
            </a:r>
            <a:r>
              <a:rPr lang="en-US" baseline="30000" dirty="0" smtClean="0"/>
              <a:t>2</a:t>
            </a:r>
            <a:r>
              <a:rPr lang="en-US" dirty="0" smtClean="0"/>
              <a:t> – 3y</a:t>
            </a:r>
            <a:r>
              <a:rPr lang="en-US" baseline="30000" dirty="0" smtClean="0"/>
              <a:t>2</a:t>
            </a:r>
            <a:r>
              <a:rPr lang="en-US" dirty="0" smtClean="0"/>
              <a:t> + 2xy</a:t>
            </a:r>
          </a:p>
        </p:txBody>
      </p:sp>
    </p:spTree>
    <p:extLst>
      <p:ext uri="{BB962C8B-B14F-4D97-AF65-F5344CB8AC3E}">
        <p14:creationId xmlns:p14="http://schemas.microsoft.com/office/powerpoint/2010/main" val="1381622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Think </a:t>
            </a:r>
            <a:r>
              <a:rPr lang="en-US" smtClean="0"/>
              <a:t>Break </a:t>
            </a:r>
            <a:r>
              <a:rPr lang="en-US" smtClean="0"/>
              <a:t>#6: Answer</a:t>
            </a:r>
            <a:endParaRPr lang="en-US" dirty="0" smtClean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b="1" dirty="0" smtClean="0"/>
              <a:t>f(</a:t>
            </a:r>
            <a:r>
              <a:rPr lang="en-US" sz="2800" b="1" dirty="0" err="1" smtClean="0"/>
              <a:t>x,y</a:t>
            </a:r>
            <a:r>
              <a:rPr lang="en-US" sz="2800" b="1" dirty="0" smtClean="0"/>
              <a:t>) = 7 + 5x + 2y – 5x</a:t>
            </a:r>
            <a:r>
              <a:rPr lang="en-US" sz="2800" b="1" baseline="30000" dirty="0" smtClean="0"/>
              <a:t>2</a:t>
            </a:r>
            <a:r>
              <a:rPr lang="en-US" sz="2800" b="1" dirty="0" smtClean="0"/>
              <a:t> – 4y</a:t>
            </a:r>
            <a:r>
              <a:rPr lang="en-US" sz="2800" b="1" baseline="30000" dirty="0" smtClean="0"/>
              <a:t>2</a:t>
            </a:r>
            <a:r>
              <a:rPr lang="en-US" sz="2800" b="1" dirty="0" smtClean="0"/>
              <a:t> – 11xy</a:t>
            </a:r>
          </a:p>
          <a:p>
            <a:pPr eaLnBrk="1" hangingPunct="1">
              <a:defRPr/>
            </a:pPr>
            <a:r>
              <a:rPr lang="en-US" sz="2800" dirty="0" smtClean="0"/>
              <a:t>   </a:t>
            </a:r>
            <a:r>
              <a:rPr lang="en-US" sz="2800" dirty="0" err="1" smtClean="0"/>
              <a:t>f</a:t>
            </a:r>
            <a:r>
              <a:rPr lang="en-US" sz="2800" baseline="-25000" dirty="0" err="1" smtClean="0"/>
              <a:t>x</a:t>
            </a:r>
            <a:r>
              <a:rPr lang="en-US" sz="2800" dirty="0" smtClean="0"/>
              <a:t>(</a:t>
            </a:r>
            <a:r>
              <a:rPr lang="en-US" sz="2800" dirty="0" err="1" smtClean="0"/>
              <a:t>x,y</a:t>
            </a:r>
            <a:r>
              <a:rPr lang="en-US" sz="2800" dirty="0" smtClean="0"/>
              <a:t>) = 5 – 10x – 11y</a:t>
            </a:r>
          </a:p>
          <a:p>
            <a:pPr eaLnBrk="1" hangingPunct="1">
              <a:defRPr/>
            </a:pPr>
            <a:r>
              <a:rPr lang="en-US" sz="2800" dirty="0" smtClean="0"/>
              <a:t>   </a:t>
            </a:r>
            <a:r>
              <a:rPr lang="en-US" sz="2800" dirty="0" err="1" smtClean="0"/>
              <a:t>f</a:t>
            </a:r>
            <a:r>
              <a:rPr lang="en-US" sz="2800" baseline="-25000" dirty="0" err="1" smtClean="0"/>
              <a:t>y</a:t>
            </a:r>
            <a:r>
              <a:rPr lang="en-US" sz="2800" dirty="0" smtClean="0"/>
              <a:t>(</a:t>
            </a:r>
            <a:r>
              <a:rPr lang="en-US" sz="2800" dirty="0" err="1" smtClean="0"/>
              <a:t>x,y</a:t>
            </a:r>
            <a:r>
              <a:rPr lang="en-US" sz="2800" dirty="0" smtClean="0"/>
              <a:t>) = 2 – 8y – 11x</a:t>
            </a:r>
          </a:p>
          <a:p>
            <a:pPr eaLnBrk="1" hangingPunct="1">
              <a:defRPr/>
            </a:pPr>
            <a:r>
              <a:rPr lang="en-US" sz="2800" dirty="0" smtClean="0"/>
              <a:t>   </a:t>
            </a:r>
            <a:r>
              <a:rPr lang="en-US" sz="2800" dirty="0" err="1" smtClean="0"/>
              <a:t>f</a:t>
            </a:r>
            <a:r>
              <a:rPr lang="en-US" sz="2800" baseline="-25000" dirty="0" err="1" smtClean="0"/>
              <a:t>xx</a:t>
            </a:r>
            <a:r>
              <a:rPr lang="en-US" sz="2800" dirty="0" smtClean="0"/>
              <a:t>(</a:t>
            </a:r>
            <a:r>
              <a:rPr lang="en-US" sz="2800" dirty="0" err="1" smtClean="0"/>
              <a:t>x,y</a:t>
            </a:r>
            <a:r>
              <a:rPr lang="en-US" sz="2800" dirty="0" smtClean="0"/>
              <a:t>) = – 10, </a:t>
            </a:r>
            <a:r>
              <a:rPr lang="en-US" sz="2800" dirty="0" err="1" smtClean="0"/>
              <a:t>f</a:t>
            </a:r>
            <a:r>
              <a:rPr lang="en-US" sz="2800" baseline="-25000" dirty="0" err="1" smtClean="0"/>
              <a:t>yy</a:t>
            </a:r>
            <a:r>
              <a:rPr lang="en-US" sz="2800" dirty="0" smtClean="0"/>
              <a:t>(</a:t>
            </a:r>
            <a:r>
              <a:rPr lang="en-US" sz="2800" dirty="0" err="1" smtClean="0"/>
              <a:t>x,y</a:t>
            </a:r>
            <a:r>
              <a:rPr lang="en-US" sz="2800" dirty="0" smtClean="0"/>
              <a:t>) = – 8, </a:t>
            </a:r>
            <a:r>
              <a:rPr lang="en-US" sz="2800" dirty="0" err="1" smtClean="0"/>
              <a:t>f</a:t>
            </a:r>
            <a:r>
              <a:rPr lang="en-US" sz="2800" baseline="-25000" dirty="0" err="1" smtClean="0"/>
              <a:t>yy</a:t>
            </a:r>
            <a:r>
              <a:rPr lang="en-US" sz="2800" dirty="0" smtClean="0"/>
              <a:t>(</a:t>
            </a:r>
            <a:r>
              <a:rPr lang="en-US" sz="2800" dirty="0" err="1" smtClean="0"/>
              <a:t>x,y</a:t>
            </a:r>
            <a:r>
              <a:rPr lang="en-US" sz="2800" dirty="0" smtClean="0"/>
              <a:t>) = – 11</a:t>
            </a:r>
          </a:p>
          <a:p>
            <a:pPr eaLnBrk="1" hangingPunct="1">
              <a:defRPr/>
            </a:pPr>
            <a:r>
              <a:rPr lang="en-US" sz="2800" b="1" dirty="0" smtClean="0"/>
              <a:t>f(</a:t>
            </a:r>
            <a:r>
              <a:rPr lang="en-US" sz="2800" b="1" dirty="0" err="1" smtClean="0"/>
              <a:t>x,y</a:t>
            </a:r>
            <a:r>
              <a:rPr lang="en-US" sz="2800" b="1" dirty="0" smtClean="0"/>
              <a:t>) = – 5 – 2x + y – x</a:t>
            </a:r>
            <a:r>
              <a:rPr lang="en-US" sz="2800" b="1" baseline="30000" dirty="0" smtClean="0"/>
              <a:t>2</a:t>
            </a:r>
            <a:r>
              <a:rPr lang="en-US" sz="2800" b="1" dirty="0" smtClean="0"/>
              <a:t> – 3y</a:t>
            </a:r>
            <a:r>
              <a:rPr lang="en-US" sz="2800" b="1" baseline="30000" dirty="0" smtClean="0"/>
              <a:t>2</a:t>
            </a:r>
            <a:r>
              <a:rPr lang="en-US" sz="2800" b="1" dirty="0" smtClean="0"/>
              <a:t> + 2xy</a:t>
            </a:r>
          </a:p>
          <a:p>
            <a:pPr eaLnBrk="1" hangingPunct="1">
              <a:defRPr/>
            </a:pPr>
            <a:r>
              <a:rPr lang="en-US" sz="2800" dirty="0" smtClean="0"/>
              <a:t>   </a:t>
            </a:r>
            <a:r>
              <a:rPr lang="en-US" sz="2800" dirty="0" err="1" smtClean="0"/>
              <a:t>f</a:t>
            </a:r>
            <a:r>
              <a:rPr lang="en-US" sz="2800" baseline="-25000" dirty="0" err="1" smtClean="0"/>
              <a:t>x</a:t>
            </a:r>
            <a:r>
              <a:rPr lang="en-US" sz="2800" dirty="0" smtClean="0"/>
              <a:t>(</a:t>
            </a:r>
            <a:r>
              <a:rPr lang="en-US" sz="2800" dirty="0" err="1" smtClean="0"/>
              <a:t>x,y</a:t>
            </a:r>
            <a:r>
              <a:rPr lang="en-US" sz="2800" dirty="0" smtClean="0"/>
              <a:t>) = – 2 – 2x + 2y</a:t>
            </a:r>
          </a:p>
          <a:p>
            <a:pPr eaLnBrk="1" hangingPunct="1">
              <a:defRPr/>
            </a:pPr>
            <a:r>
              <a:rPr lang="en-US" sz="2800" dirty="0" smtClean="0"/>
              <a:t>   </a:t>
            </a:r>
            <a:r>
              <a:rPr lang="en-US" sz="2800" dirty="0" err="1" smtClean="0"/>
              <a:t>f</a:t>
            </a:r>
            <a:r>
              <a:rPr lang="en-US" sz="2800" baseline="-25000" dirty="0" err="1" smtClean="0"/>
              <a:t>y</a:t>
            </a:r>
            <a:r>
              <a:rPr lang="en-US" sz="2800" dirty="0" smtClean="0"/>
              <a:t>(</a:t>
            </a:r>
            <a:r>
              <a:rPr lang="en-US" sz="2800" dirty="0" err="1" smtClean="0"/>
              <a:t>x,y</a:t>
            </a:r>
            <a:r>
              <a:rPr lang="en-US" sz="2800" dirty="0" smtClean="0"/>
              <a:t>) = 1 – 6y + 2x</a:t>
            </a:r>
          </a:p>
          <a:p>
            <a:pPr eaLnBrk="1" hangingPunct="1">
              <a:defRPr/>
            </a:pPr>
            <a:r>
              <a:rPr lang="en-US" sz="2800" dirty="0" smtClean="0"/>
              <a:t>   </a:t>
            </a:r>
            <a:r>
              <a:rPr lang="en-US" sz="2800" dirty="0" err="1" smtClean="0"/>
              <a:t>f</a:t>
            </a:r>
            <a:r>
              <a:rPr lang="en-US" sz="2800" baseline="-25000" dirty="0" err="1" smtClean="0"/>
              <a:t>xx</a:t>
            </a:r>
            <a:r>
              <a:rPr lang="en-US" sz="2800" dirty="0" smtClean="0"/>
              <a:t>(</a:t>
            </a:r>
            <a:r>
              <a:rPr lang="en-US" sz="2800" dirty="0" err="1" smtClean="0"/>
              <a:t>x,y</a:t>
            </a:r>
            <a:r>
              <a:rPr lang="en-US" sz="2800" dirty="0" smtClean="0"/>
              <a:t>) = – 2, </a:t>
            </a:r>
            <a:r>
              <a:rPr lang="en-US" sz="2800" dirty="0" err="1" smtClean="0"/>
              <a:t>f</a:t>
            </a:r>
            <a:r>
              <a:rPr lang="en-US" sz="2800" baseline="-25000" dirty="0" err="1" smtClean="0"/>
              <a:t>yy</a:t>
            </a:r>
            <a:r>
              <a:rPr lang="en-US" sz="2800" dirty="0" smtClean="0"/>
              <a:t>(</a:t>
            </a:r>
            <a:r>
              <a:rPr lang="en-US" sz="2800" dirty="0" err="1" smtClean="0"/>
              <a:t>x,y</a:t>
            </a:r>
            <a:r>
              <a:rPr lang="en-US" sz="2800" dirty="0" smtClean="0"/>
              <a:t>) = – 6, </a:t>
            </a:r>
            <a:r>
              <a:rPr lang="en-US" sz="2800" dirty="0" err="1" smtClean="0"/>
              <a:t>f</a:t>
            </a:r>
            <a:r>
              <a:rPr lang="en-US" sz="2800" baseline="-25000" dirty="0" err="1" smtClean="0"/>
              <a:t>yy</a:t>
            </a:r>
            <a:r>
              <a:rPr lang="en-US" sz="2800" dirty="0" smtClean="0"/>
              <a:t>(</a:t>
            </a:r>
            <a:r>
              <a:rPr lang="en-US" sz="2800" dirty="0" err="1" smtClean="0"/>
              <a:t>x,y</a:t>
            </a:r>
            <a:r>
              <a:rPr lang="en-US" sz="2800" dirty="0" smtClean="0"/>
              <a:t>) = 2</a:t>
            </a:r>
          </a:p>
        </p:txBody>
      </p:sp>
    </p:spTree>
    <p:extLst>
      <p:ext uri="{BB962C8B-B14F-4D97-AF65-F5344CB8AC3E}">
        <p14:creationId xmlns:p14="http://schemas.microsoft.com/office/powerpoint/2010/main" val="106009607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163</Words>
  <Application>Microsoft Office PowerPoint</Application>
  <PresentationFormat>On-screen Show (4:3)</PresentationFormat>
  <Paragraphs>17</Paragraphs>
  <Slides>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1_Office Theme</vt:lpstr>
      <vt:lpstr>Think Break #6</vt:lpstr>
      <vt:lpstr>Think Break #6: Answer</vt:lpstr>
    </vt:vector>
  </TitlesOfParts>
  <Company>University of Wisconsin - Madison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Think Break #5</dc:title>
  <dc:creator>Mitchell, Paul</dc:creator>
  <cp:lastModifiedBy>Paul D. Mitchell</cp:lastModifiedBy>
  <cp:revision>4</cp:revision>
  <dcterms:created xsi:type="dcterms:W3CDTF">2013-02-05T17:56:43Z</dcterms:created>
  <dcterms:modified xsi:type="dcterms:W3CDTF">2016-09-20T21:51:52Z</dcterms:modified>
</cp:coreProperties>
</file>