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6"/>
  </p:notesMasterIdLst>
  <p:sldIdLst>
    <p:sldId id="424" r:id="rId2"/>
    <p:sldId id="425" r:id="rId3"/>
    <p:sldId id="426" r:id="rId4"/>
    <p:sldId id="427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9" autoAdjust="0"/>
    <p:restoredTop sz="94660"/>
  </p:normalViewPr>
  <p:slideViewPr>
    <p:cSldViewPr>
      <p:cViewPr varScale="1">
        <p:scale>
          <a:sx n="111" d="100"/>
          <a:sy n="111" d="100"/>
        </p:scale>
        <p:origin x="-166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2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32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2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3B9F39E-8A62-403B-9146-F9D0F5C71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9272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689617B-F832-4AF8-A274-D65FCEB82CF8}" type="slidenum">
              <a:rPr lang="en-US" smtClean="0">
                <a:latin typeface="Arial" charset="0"/>
              </a:rPr>
              <a:pPr eaLnBrk="1" hangingPunct="1"/>
              <a:t>1</a:t>
            </a:fld>
            <a:endParaRPr lang="en-US" smtClean="0">
              <a:latin typeface="Arial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5037A980-F8BC-46E7-AD7F-76E8E44C9840}" type="slidenum">
              <a:rPr lang="en-US" smtClean="0">
                <a:latin typeface="Arial" charset="0"/>
              </a:rPr>
              <a:pPr eaLnBrk="1" hangingPunct="1"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79B8B6E5-149C-48C1-8F3A-BEC1328C254E}" type="slidenum">
              <a:rPr lang="en-US" smtClean="0">
                <a:latin typeface="Arial" charset="0"/>
              </a:rPr>
              <a:pPr eaLnBrk="1" hangingPunct="1"/>
              <a:t>3</a:t>
            </a:fld>
            <a:endParaRPr lang="en-US" smtClean="0">
              <a:latin typeface="Arial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/>
            <a:fld id="{9D51D1DB-54D9-4A81-8EB9-D2C9CDC60EEC}" type="slidenum">
              <a:rPr lang="en-US" smtClean="0">
                <a:latin typeface="Arial" charset="0"/>
              </a:rPr>
              <a:pPr eaLnBrk="1" hangingPunct="1"/>
              <a:t>4</a:t>
            </a:fld>
            <a:endParaRPr lang="en-US" smtClean="0">
              <a:latin typeface="Arial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717AEC-1C7E-4BAD-9F5C-56C1F0BACDD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6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753AB-90AE-4F3F-843E-550B5B0C4C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9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D0746C-FAAC-4BF6-A17A-A8256F52ECA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218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6CF6B0-CE76-4DF3-B42D-6C6100E417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56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5A5A77-F4FA-40D1-8D1B-7D09E130AD1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816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F3FCFA-CE0C-41B5-9217-02FD747A81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03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8EB124-9E25-4E80-8CED-A190BBA396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171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3E83B-0DB4-4006-B34B-D1249ABDE2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4A143E-43B6-4FA9-AEB7-8ED8EF125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90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A5C9C-733D-4A11-AE0D-5EC87E36767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52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3C8B6-0591-4C90-98DD-E34246B0C2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186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88E7F1-1BB3-40F3-89D9-4C02913EFE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8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6A00FE-F787-4F16-B9C0-441EFCE9B2C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977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Think Break #</a:t>
            </a:r>
            <a:r>
              <a:rPr lang="en-US" dirty="0" smtClean="0"/>
              <a:t>14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/>
          <a:lstStyle/>
          <a:p>
            <a:pPr>
              <a:buNone/>
              <a:defRPr/>
            </a:pPr>
            <a:r>
              <a:rPr lang="en-US" dirty="0"/>
              <a:t>Machine costs $</a:t>
            </a:r>
            <a:r>
              <a:rPr lang="en-US" dirty="0" smtClean="0"/>
              <a:t>7000 </a:t>
            </a:r>
            <a:r>
              <a:rPr lang="en-US" dirty="0"/>
              <a:t>with a useful life of 3 years and salvage value of $1000</a:t>
            </a:r>
          </a:p>
          <a:p>
            <a:pPr>
              <a:buNone/>
              <a:defRPr/>
            </a:pPr>
            <a:r>
              <a:rPr lang="en-US" dirty="0"/>
              <a:t>1) What is the double declining balance depreciation for the 1</a:t>
            </a:r>
            <a:r>
              <a:rPr lang="en-US" baseline="30000" dirty="0"/>
              <a:t>st</a:t>
            </a:r>
            <a:r>
              <a:rPr lang="en-US" dirty="0"/>
              <a:t> year?</a:t>
            </a:r>
          </a:p>
          <a:p>
            <a:pPr>
              <a:buNone/>
              <a:defRPr/>
            </a:pPr>
            <a:r>
              <a:rPr lang="en-US" dirty="0"/>
              <a:t>2) What is machine’s ending basis in 1</a:t>
            </a:r>
            <a:r>
              <a:rPr lang="en-US" baseline="30000" dirty="0"/>
              <a:t>st</a:t>
            </a:r>
            <a:r>
              <a:rPr lang="en-US" dirty="0"/>
              <a:t> year?</a:t>
            </a:r>
          </a:p>
          <a:p>
            <a:pPr>
              <a:buNone/>
              <a:defRPr/>
            </a:pPr>
            <a:r>
              <a:rPr lang="en-US" dirty="0"/>
              <a:t>3) What is the double declining balance depreciation for the 2</a:t>
            </a:r>
            <a:r>
              <a:rPr lang="en-US" baseline="30000" dirty="0"/>
              <a:t>nd</a:t>
            </a:r>
            <a:r>
              <a:rPr lang="en-US" dirty="0"/>
              <a:t> year?</a:t>
            </a:r>
          </a:p>
          <a:p>
            <a:pPr>
              <a:buNone/>
              <a:defRPr/>
            </a:pPr>
            <a:r>
              <a:rPr lang="en-US" dirty="0"/>
              <a:t>4) What is machine’s ending basis in 2</a:t>
            </a:r>
            <a:r>
              <a:rPr lang="en-US" baseline="30000" dirty="0"/>
              <a:t>nd</a:t>
            </a:r>
            <a:r>
              <a:rPr lang="en-US" dirty="0"/>
              <a:t> year?</a:t>
            </a:r>
          </a:p>
        </p:txBody>
      </p:sp>
    </p:spTree>
    <p:extLst>
      <p:ext uri="{BB962C8B-B14F-4D97-AF65-F5344CB8AC3E}">
        <p14:creationId xmlns:p14="http://schemas.microsoft.com/office/powerpoint/2010/main" val="26145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#14 Answer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305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Double declining balance depreciation rate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R</a:t>
            </a:r>
            <a:r>
              <a:rPr lang="en-US" sz="2800" baseline="-25000" dirty="0" smtClean="0"/>
              <a:t>DB</a:t>
            </a:r>
            <a:r>
              <a:rPr lang="en-US" sz="2800" dirty="0" smtClean="0"/>
              <a:t> = 2 x (1/3) = 2/3 (= 66.67%)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1) Year 1 Depreciation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	= $7,000 x 2/3 = $4,667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2) Ending basis in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year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	= $7,000 – $4,667 = $2,333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3) Year 2 Depreciation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	= $2,333 x 2/3 = $1,555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4) Ending basis in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year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dirty="0" smtClean="0"/>
              <a:t>		= $ 2,333 – $1,555 = $788</a:t>
            </a:r>
          </a:p>
        </p:txBody>
      </p:sp>
    </p:spTree>
    <p:extLst>
      <p:ext uri="{BB962C8B-B14F-4D97-AF65-F5344CB8AC3E}">
        <p14:creationId xmlns:p14="http://schemas.microsoft.com/office/powerpoint/2010/main" val="38280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#14 Answer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534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Cannot take $1,555 depreciation in year 2 since implies ending basis &lt; salvage value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Set year 2 depreciation so asset fully depreciated during year 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3) Year 2 Depreciation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		$2,333 – </a:t>
            </a:r>
            <a:r>
              <a:rPr lang="en-US" u="sng" smtClean="0"/>
              <a:t>$1,333</a:t>
            </a:r>
            <a:r>
              <a:rPr lang="en-US" smtClean="0"/>
              <a:t> = $1,000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		Depreciation = $1,333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4) Ending basis in 2</a:t>
            </a:r>
            <a:r>
              <a:rPr lang="en-US" baseline="30000" smtClean="0"/>
              <a:t>nd</a:t>
            </a:r>
            <a:r>
              <a:rPr lang="en-US" smtClean="0"/>
              <a:t> year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mtClean="0"/>
              <a:t>		= $ 2,333 – $1,333 = $1,000</a:t>
            </a:r>
          </a:p>
        </p:txBody>
      </p:sp>
    </p:spTree>
    <p:extLst>
      <p:ext uri="{BB962C8B-B14F-4D97-AF65-F5344CB8AC3E}">
        <p14:creationId xmlns:p14="http://schemas.microsoft.com/office/powerpoint/2010/main" val="189251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Think Break #</a:t>
            </a:r>
            <a:r>
              <a:rPr lang="en-US" dirty="0" smtClean="0"/>
              <a:t>14 </a:t>
            </a:r>
            <a:r>
              <a:rPr lang="en-US" dirty="0" smtClean="0"/>
              <a:t>Answer</a:t>
            </a:r>
          </a:p>
        </p:txBody>
      </p:sp>
      <p:graphicFrame>
        <p:nvGraphicFramePr>
          <p:cNvPr id="236596" name="Group 5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61235975"/>
              </p:ext>
            </p:extLst>
          </p:nvPr>
        </p:nvGraphicFramePr>
        <p:xfrm>
          <a:off x="685800" y="2438400"/>
          <a:ext cx="7842250" cy="3112316"/>
        </p:xfrm>
        <a:graphic>
          <a:graphicData uri="http://schemas.openxmlformats.org/drawingml/2006/table">
            <a:tbl>
              <a:tblPr/>
              <a:tblGrid>
                <a:gridCol w="892175"/>
                <a:gridCol w="2638425"/>
                <a:gridCol w="2149475"/>
                <a:gridCol w="2162175"/>
              </a:tblGrid>
              <a:tr h="9451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Year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Beginning Basis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Depreciation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Ending Basis</a:t>
                      </a: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5182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7,000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4,667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2,333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7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2,333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sng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1,555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1,333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sng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778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1,000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5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</a:t>
                      </a:r>
                    </a:p>
                  </a:txBody>
                  <a:tcPr marT="45731" marB="4573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1,000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1,000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T="45731" marB="4573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13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1679</TotalTime>
  <Words>146</Words>
  <Application>Microsoft Office PowerPoint</Application>
  <PresentationFormat>On-screen Show (4:3)</PresentationFormat>
  <Paragraphs>50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Think Break #14</vt:lpstr>
      <vt:lpstr>Think Break #14 Answer</vt:lpstr>
      <vt:lpstr>Think Break #14 Answer</vt:lpstr>
      <vt:lpstr>Think Break #14 Answer</vt:lpstr>
    </vt:vector>
  </TitlesOfParts>
  <Company>University of Wisconsin - Madison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Farm Balance Sheet Analysis</dc:title>
  <dc:creator>mitchell</dc:creator>
  <cp:lastModifiedBy>Paul D. Mitchell</cp:lastModifiedBy>
  <cp:revision>274</cp:revision>
  <dcterms:created xsi:type="dcterms:W3CDTF">2006-03-01T04:27:14Z</dcterms:created>
  <dcterms:modified xsi:type="dcterms:W3CDTF">2016-10-26T16:08:12Z</dcterms:modified>
</cp:coreProperties>
</file>