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4"/>
  </p:notesMasterIdLst>
  <p:sldIdLst>
    <p:sldId id="353" r:id="rId2"/>
    <p:sldId id="354" r:id="rId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9" autoAdjust="0"/>
    <p:restoredTop sz="9466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9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2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32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2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13B9F39E-8A62-403B-9146-F9D0F5C713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272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E0351169-5BD2-410E-91C5-96BFEB9D5761}" type="slidenum">
              <a:rPr lang="en-US" smtClean="0">
                <a:latin typeface="Arial" charset="0"/>
              </a:rPr>
              <a:pPr eaLnBrk="1" hangingPunct="1"/>
              <a:t>1</a:t>
            </a:fld>
            <a:endParaRPr lang="en-US" smtClean="0">
              <a:latin typeface="Arial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D51D1DB-54D9-4A81-8EB9-D2C9CDC60EEC}" type="slidenum">
              <a:rPr lang="en-US" smtClean="0">
                <a:latin typeface="Arial" charset="0"/>
              </a:rPr>
              <a:pPr eaLnBrk="1" hangingPunct="1"/>
              <a:t>2</a:t>
            </a:fld>
            <a:endParaRPr lang="en-US" smtClean="0">
              <a:latin typeface="Arial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717AEC-1C7E-4BAD-9F5C-56C1F0BACD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269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E753AB-90AE-4F3F-843E-550B5B0C4CC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97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D0746C-FAAC-4BF6-A17A-A8256F52EC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218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6CF6B0-CE76-4DF3-B42D-6C6100E417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656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5A5A77-F4FA-40D1-8D1B-7D09E130AD1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816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F3FCFA-CE0C-41B5-9217-02FD747A81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03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8EB124-9E25-4E80-8CED-A190BBA396C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171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73E83B-0DB4-4006-B34B-D1249ABDE20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980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4A143E-43B6-4FA9-AEB7-8ED8EF12526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909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A5C9C-733D-4A11-AE0D-5EC87E36767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552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3C8B6-0591-4C90-98DD-E34246B0C2C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8186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88E7F1-1BB3-40F3-89D9-4C02913EFE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8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76A00FE-F787-4F16-B9C0-441EFCE9B2C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977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8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Think Break #13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You buy a piece of equipment for $70,000 with a useful life of 3 years and expected salvage value of $10,000</a:t>
            </a:r>
          </a:p>
          <a:p>
            <a:pPr eaLnBrk="1" hangingPunct="1">
              <a:defRPr/>
            </a:pPr>
            <a:r>
              <a:rPr lang="en-US" dirty="0" smtClean="0"/>
              <a:t>What is the Straight Line depreciation for the second year?</a:t>
            </a:r>
          </a:p>
        </p:txBody>
      </p:sp>
    </p:spTree>
    <p:extLst>
      <p:ext uri="{BB962C8B-B14F-4D97-AF65-F5344CB8AC3E}">
        <p14:creationId xmlns:p14="http://schemas.microsoft.com/office/powerpoint/2010/main" val="378570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Think Break #13 Answer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981200"/>
            <a:ext cx="8001000" cy="1600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 smtClean="0"/>
              <a:t>Straight Line Depreciation for year 2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 smtClean="0"/>
              <a:t>	= (Cost – Salvage Value)/Useful Life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 smtClean="0"/>
              <a:t>	= ($70,000 – $10,000)/3 = $20,000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800" dirty="0" smtClean="0"/>
          </a:p>
        </p:txBody>
      </p:sp>
      <p:graphicFrame>
        <p:nvGraphicFramePr>
          <p:cNvPr id="236596" name="Group 5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55647556"/>
              </p:ext>
            </p:extLst>
          </p:nvPr>
        </p:nvGraphicFramePr>
        <p:xfrm>
          <a:off x="615950" y="3846513"/>
          <a:ext cx="7842250" cy="2610841"/>
        </p:xfrm>
        <a:graphic>
          <a:graphicData uri="http://schemas.openxmlformats.org/drawingml/2006/table">
            <a:tbl>
              <a:tblPr/>
              <a:tblGrid>
                <a:gridCol w="892175"/>
                <a:gridCol w="2638425"/>
                <a:gridCol w="2149475"/>
                <a:gridCol w="2162175"/>
              </a:tblGrid>
              <a:tr h="9451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Year</a:t>
                      </a:r>
                    </a:p>
                  </a:txBody>
                  <a:tcPr marT="45731" marB="457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Beginning Basis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Depreciation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Ending Basis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182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</a:t>
                      </a:r>
                    </a:p>
                  </a:txBody>
                  <a:tcPr marT="45731" marB="457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70,000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20,000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50,000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7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</a:t>
                      </a:r>
                    </a:p>
                  </a:txBody>
                  <a:tcPr marT="45731" marB="457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50,000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20,000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30,000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5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3</a:t>
                      </a:r>
                    </a:p>
                  </a:txBody>
                  <a:tcPr marT="45731" marB="457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30,000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20,000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10,000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24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1677</TotalTime>
  <Words>69</Words>
  <Application>Microsoft Office PowerPoint</Application>
  <PresentationFormat>On-screen Show (4:3)</PresentationFormat>
  <Paragraphs>27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Think Break #13</vt:lpstr>
      <vt:lpstr>Think Break #13 Answer</vt:lpstr>
    </vt:vector>
  </TitlesOfParts>
  <Company>University of Wisconsin - Madison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Farm Balance Sheet Analysis</dc:title>
  <dc:creator>mitchell</dc:creator>
  <cp:lastModifiedBy>Paul D. Mitchell</cp:lastModifiedBy>
  <cp:revision>273</cp:revision>
  <dcterms:created xsi:type="dcterms:W3CDTF">2006-03-01T04:27:14Z</dcterms:created>
  <dcterms:modified xsi:type="dcterms:W3CDTF">2015-10-19T14:19:36Z</dcterms:modified>
</cp:coreProperties>
</file>