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5"/>
  </p:notesMasterIdLst>
  <p:sldIdLst>
    <p:sldId id="428" r:id="rId2"/>
    <p:sldId id="430" r:id="rId3"/>
    <p:sldId id="432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9" autoAdjust="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2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3B9F39E-8A62-403B-9146-F9D0F5C71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27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717AEC-1C7E-4BAD-9F5C-56C1F0BACD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753AB-90AE-4F3F-843E-550B5B0C4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9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0746C-FAAC-4BF6-A17A-A8256F52EC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1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6CF6B0-CE76-4DF3-B42D-6C6100E417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56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5A5A77-F4FA-40D1-8D1B-7D09E130AD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16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3FCFA-CE0C-41B5-9217-02FD747A81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3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8EB124-9E25-4E80-8CED-A190BBA396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171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E83B-0DB4-4006-B34B-D1249ABDE2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8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A143E-43B6-4FA9-AEB7-8ED8EF1252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09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A5C9C-733D-4A11-AE0D-5EC87E3676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5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3C8B6-0591-4C90-98DD-E34246B0C2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18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6A00FE-F787-4F16-B9C0-441EFCE9B2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77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Break #12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1935163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/>
              <a:t>Fill in the empty entries in the balance sheet</a:t>
            </a:r>
          </a:p>
          <a:p>
            <a:pPr>
              <a:defRPr/>
            </a:pPr>
            <a:r>
              <a:rPr lang="en-US" dirty="0"/>
              <a:t>How would the balance sheet change if you bought $100,000 of land by taking $40,000 from your savings and borrowing $60,000 from a </a:t>
            </a:r>
            <a:r>
              <a:rPr lang="en-US" dirty="0" smtClean="0"/>
              <a:t>bank</a:t>
            </a:r>
            <a:endParaRPr lang="en-US" dirty="0"/>
          </a:p>
        </p:txBody>
      </p:sp>
      <p:graphicFrame>
        <p:nvGraphicFramePr>
          <p:cNvPr id="5" name="Group 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367926"/>
              </p:ext>
            </p:extLst>
          </p:nvPr>
        </p:nvGraphicFramePr>
        <p:xfrm>
          <a:off x="457200" y="1295400"/>
          <a:ext cx="8217726" cy="2590800"/>
        </p:xfrm>
        <a:graphic>
          <a:graphicData uri="http://schemas.openxmlformats.org/drawingml/2006/table">
            <a:tbl>
              <a:tblPr/>
              <a:tblGrid>
                <a:gridCol w="2429510"/>
                <a:gridCol w="1519555"/>
                <a:gridCol w="2749106"/>
                <a:gridCol w="1519555"/>
              </a:tblGrid>
              <a:tr h="533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Current 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$400,000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Current 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$150,000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Non-Current 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Non-Current 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$350,000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Owner Equity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Total 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Total Liability &amp; Equity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935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Break #</a:t>
            </a:r>
            <a:r>
              <a:rPr lang="en-US" dirty="0" smtClean="0"/>
              <a:t>12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2209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/>
              <a:t>Current Assets + non-Current Assets = Total Assets</a:t>
            </a:r>
          </a:p>
          <a:p>
            <a:pPr>
              <a:defRPr/>
            </a:pPr>
            <a:r>
              <a:rPr lang="en-US" sz="2400" dirty="0" smtClean="0"/>
              <a:t>$400,000 + </a:t>
            </a:r>
            <a:r>
              <a:rPr lang="en-US" sz="2400" dirty="0"/>
              <a:t>non-Current Assets </a:t>
            </a:r>
            <a:r>
              <a:rPr lang="en-US" sz="2400" dirty="0" smtClean="0"/>
              <a:t>= $1,000,000: </a:t>
            </a:r>
            <a:r>
              <a:rPr lang="en-US" sz="2400" dirty="0" smtClean="0">
                <a:solidFill>
                  <a:srgbClr val="FF0000"/>
                </a:solidFill>
              </a:rPr>
              <a:t>$600,000</a:t>
            </a:r>
          </a:p>
          <a:p>
            <a:pPr>
              <a:defRPr/>
            </a:pPr>
            <a:endParaRPr lang="en-US" sz="1400" dirty="0" smtClean="0"/>
          </a:p>
          <a:p>
            <a:pPr>
              <a:defRPr/>
            </a:pPr>
            <a:r>
              <a:rPr lang="en-US" sz="2400" dirty="0" smtClean="0"/>
              <a:t>Liabilities + Equity = Total Liability &amp; Equity</a:t>
            </a:r>
          </a:p>
          <a:p>
            <a:pPr>
              <a:defRPr/>
            </a:pPr>
            <a:r>
              <a:rPr lang="en-US" sz="2400" dirty="0" smtClean="0"/>
              <a:t>$150,000 + $350,000 + Equity </a:t>
            </a:r>
            <a:r>
              <a:rPr lang="en-US" sz="2400" dirty="0"/>
              <a:t>= </a:t>
            </a:r>
            <a:r>
              <a:rPr lang="en-US" sz="2400" dirty="0" smtClean="0"/>
              <a:t>$1,000,000: </a:t>
            </a:r>
            <a:r>
              <a:rPr lang="en-US" sz="2400" dirty="0" smtClean="0">
                <a:solidFill>
                  <a:srgbClr val="FF0000"/>
                </a:solidFill>
              </a:rPr>
              <a:t>$500,000</a:t>
            </a:r>
            <a:endParaRPr lang="en-US" sz="240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2400" dirty="0"/>
          </a:p>
        </p:txBody>
      </p:sp>
      <p:graphicFrame>
        <p:nvGraphicFramePr>
          <p:cNvPr id="5" name="Group 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628595"/>
              </p:ext>
            </p:extLst>
          </p:nvPr>
        </p:nvGraphicFramePr>
        <p:xfrm>
          <a:off x="457200" y="1295400"/>
          <a:ext cx="8217726" cy="2590800"/>
        </p:xfrm>
        <a:graphic>
          <a:graphicData uri="http://schemas.openxmlformats.org/drawingml/2006/table">
            <a:tbl>
              <a:tblPr/>
              <a:tblGrid>
                <a:gridCol w="2429510"/>
                <a:gridCol w="1519555"/>
                <a:gridCol w="2749106"/>
                <a:gridCol w="1519555"/>
              </a:tblGrid>
              <a:tr h="533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Current 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$400,000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Current 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$150,000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Non-Current 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$600,000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Non-Current 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$350,000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Owner Equity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$500,000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Total 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Total Liability &amp; Equity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36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Break #</a:t>
            </a:r>
            <a:r>
              <a:rPr lang="en-US" dirty="0" smtClean="0"/>
              <a:t>12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22098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 smtClean="0"/>
              <a:t>$40,000 spent is decrease of current assets</a:t>
            </a:r>
          </a:p>
          <a:p>
            <a:pPr>
              <a:defRPr/>
            </a:pPr>
            <a:r>
              <a:rPr lang="en-US" sz="2400" dirty="0" smtClean="0"/>
              <a:t>$100,000 land purchase is non-current asset</a:t>
            </a:r>
          </a:p>
          <a:p>
            <a:pPr>
              <a:defRPr/>
            </a:pPr>
            <a:r>
              <a:rPr lang="en-US" sz="2400" dirty="0" smtClean="0"/>
              <a:t>$60,000 loan is a non-current liability (actually would be mix of current an non-current liabilities)</a:t>
            </a:r>
          </a:p>
          <a:p>
            <a:pPr>
              <a:defRPr/>
            </a:pPr>
            <a:r>
              <a:rPr lang="en-US" sz="2400" dirty="0"/>
              <a:t>F</a:t>
            </a:r>
            <a:r>
              <a:rPr lang="en-US" sz="2400" dirty="0" smtClean="0"/>
              <a:t>arm </a:t>
            </a:r>
            <a:r>
              <a:rPr lang="en-US" sz="2400" u="sng" dirty="0" smtClean="0"/>
              <a:t>assets</a:t>
            </a:r>
            <a:r>
              <a:rPr lang="en-US" sz="2400" dirty="0" smtClean="0"/>
              <a:t> increase in value by $60,000 (influx of borrowed money), but your </a:t>
            </a:r>
            <a:r>
              <a:rPr lang="en-US" sz="2400" u="sng" dirty="0" smtClean="0"/>
              <a:t>equity</a:t>
            </a:r>
            <a:r>
              <a:rPr lang="en-US" sz="2400" dirty="0" smtClean="0"/>
              <a:t> does not change</a:t>
            </a:r>
            <a:endParaRPr lang="en-US" sz="2400" dirty="0"/>
          </a:p>
        </p:txBody>
      </p:sp>
      <p:graphicFrame>
        <p:nvGraphicFramePr>
          <p:cNvPr id="5" name="Group 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923558"/>
              </p:ext>
            </p:extLst>
          </p:nvPr>
        </p:nvGraphicFramePr>
        <p:xfrm>
          <a:off x="457200" y="1295400"/>
          <a:ext cx="8217726" cy="2590800"/>
        </p:xfrm>
        <a:graphic>
          <a:graphicData uri="http://schemas.openxmlformats.org/drawingml/2006/table">
            <a:tbl>
              <a:tblPr/>
              <a:tblGrid>
                <a:gridCol w="2429510"/>
                <a:gridCol w="1519555"/>
                <a:gridCol w="2749106"/>
                <a:gridCol w="1519555"/>
              </a:tblGrid>
              <a:tr h="5334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Current 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$360,000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Current 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$150,000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Non-Current 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$700,000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Non-Current 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$410,000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Owner Equity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$500,000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Total Assets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$1,060,000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Total Liability &amp; Equity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$1,060,000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72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1677</TotalTime>
  <Words>237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Think Break #12</vt:lpstr>
      <vt:lpstr>Think Break #12 Answer</vt:lpstr>
      <vt:lpstr>Think Break #12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 Balance Sheet Analysis</dc:title>
  <dc:creator>mitchell</dc:creator>
  <cp:lastModifiedBy>Paul D. Mitchell</cp:lastModifiedBy>
  <cp:revision>273</cp:revision>
  <dcterms:created xsi:type="dcterms:W3CDTF">2006-03-01T04:27:14Z</dcterms:created>
  <dcterms:modified xsi:type="dcterms:W3CDTF">2015-10-19T14:19:00Z</dcterms:modified>
</cp:coreProperties>
</file>