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"/>
  </p:notesMasterIdLst>
  <p:sldIdLst>
    <p:sldId id="272" r:id="rId2"/>
    <p:sldId id="271" r:id="rId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8" autoAdjust="0"/>
    <p:restoredTop sz="94660"/>
  </p:normalViewPr>
  <p:slideViewPr>
    <p:cSldViewPr>
      <p:cViewPr varScale="1">
        <p:scale>
          <a:sx n="109" d="100"/>
          <a:sy n="109" d="100"/>
        </p:scale>
        <p:origin x="169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fld id="{D875FFBD-5B17-449C-AA66-AAF90DAA06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14173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177CBD9C-61D9-4B06-8637-535ABF9CFD06}" type="slidenum">
              <a:rPr lang="en-US" altLang="en-US" b="0">
                <a:latin typeface="Arial" charset="0"/>
              </a:rPr>
              <a:pPr/>
              <a:t>1</a:t>
            </a:fld>
            <a:endParaRPr lang="en-US" altLang="en-US" b="0"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BB5B85C0-1968-400D-890D-55A4B7611C9E}" type="slidenum">
              <a:rPr lang="en-US" altLang="en-US" b="0">
                <a:latin typeface="Arial" charset="0"/>
              </a:rPr>
              <a:pPr/>
              <a:t>2</a:t>
            </a:fld>
            <a:endParaRPr lang="en-US" altLang="en-US" b="0">
              <a:latin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504996-2265-4CE6-800E-C1BD7362A4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3370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D7259F-C7A5-4C6A-B514-602C98ADB3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681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04CE-6D40-4653-874C-C2988A3001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853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4CFAC-E994-4B96-9DD0-8CCB858D8A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5316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221FD-F530-461A-A8A8-4B70FE0089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6394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273DC-1F85-4096-8997-E23F425C3E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14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296E7-85CC-48CC-B750-6F5786A8B4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719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E79123-61EF-4B7B-BF06-3B72F1C449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8019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B079E5-9E81-42AE-8EB7-9AA8D4DC31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6832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A3D795-260A-4CC1-9CE4-812BC68A2B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0117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F4992-FF45-410D-B5C8-5889745265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6955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b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b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8F15B96D-15AC-412F-81E0-B78C73CE43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pPr eaLnBrk="1" hangingPunct="1"/>
            <a:r>
              <a:rPr lang="en-US" altLang="en-US" smtClean="0">
                <a:effectLst/>
              </a:rPr>
              <a:t>Think Break #1: Answer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257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2800" smtClean="0">
                <a:effectLst/>
              </a:rPr>
              <a:t>1) What will be the new or added revenues?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smtClean="0">
                <a:effectLst/>
              </a:rPr>
              <a:t>	  1% x 180 bu/ac x $3/bu x 1,000 ac = $5,400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smtClean="0">
                <a:effectLst/>
              </a:rPr>
              <a:t>2) What costs will be reduced or eliminated?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smtClean="0">
                <a:effectLst/>
              </a:rPr>
              <a:t>	 $25/ac x 1,000 ac = $25,000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smtClean="0">
                <a:effectLst/>
              </a:rPr>
              <a:t>3) What will be the new or added costs?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smtClean="0">
                <a:effectLst/>
              </a:rPr>
              <a:t>	 $22/ac x 1,000 ac = $22,000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smtClean="0">
                <a:effectLst/>
              </a:rPr>
              <a:t>4) What revenues will be reduced or lost?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smtClean="0">
                <a:effectLst/>
              </a:rPr>
              <a:t>	 None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smtClean="0">
                <a:effectLst/>
              </a:rPr>
              <a:t>5) What’s the net benefit?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smtClean="0">
                <a:effectLst/>
              </a:rPr>
              <a:t>	 $5,400 + $25,000 – $22,000 = $8,400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333" name="Group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145602"/>
              </p:ext>
            </p:extLst>
          </p:nvPr>
        </p:nvGraphicFramePr>
        <p:xfrm>
          <a:off x="381000" y="381000"/>
          <a:ext cx="8458200" cy="5583286"/>
        </p:xfrm>
        <a:graphic>
          <a:graphicData uri="http://schemas.openxmlformats.org/drawingml/2006/table">
            <a:tbl>
              <a:tblPr/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44826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Partial Budget: Think Break #1: Combine Purchase vs Custom Hire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37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Benefits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Costs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250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Additional Revenues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0.01 x 180 </a:t>
                      </a:r>
                      <a:r>
                        <a:rPr kumimoji="0" lang="en-US" alt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bu</a:t>
                      </a: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/ac x $3/</a:t>
                      </a:r>
                      <a:r>
                        <a:rPr kumimoji="0" lang="en-US" alt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bu</a:t>
                      </a: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x 1,000 ac = </a:t>
                      </a: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5050"/>
                          </a:solidFill>
                          <a:effectLst/>
                          <a:latin typeface="Tahoma" pitchFamily="34" charset="0"/>
                        </a:rPr>
                        <a:t>$5,400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Additional Costs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$22/ac x 1,000 ac = </a:t>
                      </a: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5050"/>
                          </a:solidFill>
                          <a:effectLst/>
                          <a:latin typeface="Tahoma" pitchFamily="34" charset="0"/>
                        </a:rPr>
                        <a:t>$22,000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8495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Costs Reduced</a:t>
                      </a:r>
                      <a:endParaRPr kumimoji="0" lang="en-US" altLang="en-US" sz="24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$25/ac 1,000 ac = </a:t>
                      </a: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5050"/>
                          </a:solidFill>
                          <a:effectLst/>
                          <a:latin typeface="Tahoma" pitchFamily="34" charset="0"/>
                        </a:rPr>
                        <a:t>$25,000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Revenues Reduced</a:t>
                      </a:r>
                      <a:endParaRPr kumimoji="0" lang="en-US" altLang="en-US" sz="24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5050"/>
                          </a:solidFill>
                          <a:effectLst/>
                          <a:latin typeface="Tahoma" pitchFamily="34" charset="0"/>
                        </a:rPr>
                        <a:t>None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7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Total Benefits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5050"/>
                          </a:solidFill>
                          <a:effectLst/>
                          <a:latin typeface="Tahoma" pitchFamily="34" charset="0"/>
                        </a:rPr>
                        <a:t>$25,400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Total Costs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5050"/>
                          </a:solidFill>
                          <a:effectLst/>
                          <a:latin typeface="Tahoma" pitchFamily="34" charset="0"/>
                        </a:rPr>
                        <a:t>$22,000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5279"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Total Benefits – Total Costs = </a:t>
                      </a: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Net </a:t>
                      </a: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Gain</a:t>
                      </a:r>
                      <a:endParaRPr kumimoji="0" lang="en-US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5050"/>
                          </a:solidFill>
                          <a:effectLst/>
                          <a:latin typeface="Tahoma" pitchFamily="34" charset="0"/>
                        </a:rPr>
                        <a:t>$8,400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xtured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1303</TotalTime>
  <Words>89</Words>
  <Application>Microsoft Office PowerPoint</Application>
  <PresentationFormat>On-screen Show (4:3)</PresentationFormat>
  <Paragraphs>30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Tahoma</vt:lpstr>
      <vt:lpstr>Wingdings</vt:lpstr>
      <vt:lpstr>Textured</vt:lpstr>
      <vt:lpstr>Think Break #1: Answer</vt:lpstr>
      <vt:lpstr>PowerPoint Presentation</vt:lpstr>
    </vt:vector>
  </TitlesOfParts>
  <Company>University of Wisconsin - Madison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Enterprise Budgeting Partial Budgeting</dc:title>
  <dc:creator>Paul Mitchell</dc:creator>
  <cp:lastModifiedBy>Mitchell, Paul</cp:lastModifiedBy>
  <cp:revision>199</cp:revision>
  <dcterms:created xsi:type="dcterms:W3CDTF">2006-04-06T14:51:58Z</dcterms:created>
  <dcterms:modified xsi:type="dcterms:W3CDTF">2018-09-09T20:41:18Z</dcterms:modified>
</cp:coreProperties>
</file>