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2E827-2627-426C-9E44-9E53F577FA37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09806-9353-4118-987C-12CEBAC2A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15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806296-C9FA-4B1A-B97E-8AA8B0D4F84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4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6A3C5C7-80CE-49BC-A41F-36B97DEB55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1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0DF31-8D5D-41A1-A9A8-921E4AF15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232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9F4FE-0D71-4C82-A025-3BF9EA2C5F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61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EB4A2-25F8-437C-AAE2-D11E4E7882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46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62544-2B33-4280-9F14-71E8C9FA88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58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236E6-BC91-4179-AA6E-B563B03F55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4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A4F58-620C-4608-98E8-2C8D0B923B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78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F60CED-5B3B-4CD7-BC96-17A8C62D3B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79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1A2BF-C9A6-4EAA-8670-0501D9A9E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4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3AE99-971C-4251-BEEC-261309D6CA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3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C169F-E8D7-4EB2-A32D-8EB496FCEE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30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CEB936A-FC1A-4DAF-B655-8595C17965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4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7F4101-9AA3-4CD1-8B9A-EEACED7971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DB53B842-8FE3-45C4-987B-C3C574E24B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11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Think Break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/>
              </a:rPr>
              <a:t>#4: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Answers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>
                <a:effectLst/>
              </a:rPr>
              <a:t>Q = 4 + 15X – 7X</a:t>
            </a:r>
            <a:r>
              <a:rPr lang="en-US" baseline="30000" dirty="0">
                <a:effectLst/>
              </a:rPr>
              <a:t>2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   1</a:t>
            </a:r>
            <a:r>
              <a:rPr lang="en-US" baseline="30000" dirty="0">
                <a:effectLst/>
              </a:rPr>
              <a:t>st</a:t>
            </a:r>
            <a:r>
              <a:rPr lang="en-US" dirty="0">
                <a:effectLst/>
              </a:rPr>
              <a:t>: </a:t>
            </a:r>
            <a:r>
              <a:rPr lang="en-US" dirty="0" err="1">
                <a:effectLst/>
              </a:rPr>
              <a:t>dQ</a:t>
            </a:r>
            <a:r>
              <a:rPr lang="en-US" dirty="0">
                <a:effectLst/>
              </a:rPr>
              <a:t>/</a:t>
            </a:r>
            <a:r>
              <a:rPr lang="en-US" dirty="0" err="1">
                <a:effectLst/>
              </a:rPr>
              <a:t>dX</a:t>
            </a:r>
            <a:r>
              <a:rPr lang="en-US" dirty="0">
                <a:effectLst/>
              </a:rPr>
              <a:t> = 15 – 14X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   2</a:t>
            </a:r>
            <a:r>
              <a:rPr lang="en-US" baseline="30000" dirty="0">
                <a:effectLst/>
              </a:rPr>
              <a:t>nd</a:t>
            </a:r>
            <a:r>
              <a:rPr lang="en-US" dirty="0">
                <a:effectLst/>
              </a:rPr>
              <a:t>: d</a:t>
            </a:r>
            <a:r>
              <a:rPr lang="en-US" baseline="30000" dirty="0">
                <a:effectLst/>
              </a:rPr>
              <a:t>2</a:t>
            </a:r>
            <a:r>
              <a:rPr lang="en-US" dirty="0">
                <a:effectLst/>
              </a:rPr>
              <a:t>Q/dX</a:t>
            </a:r>
            <a:r>
              <a:rPr lang="en-US" baseline="30000" dirty="0">
                <a:effectLst/>
              </a:rPr>
              <a:t>2 </a:t>
            </a:r>
            <a:r>
              <a:rPr lang="en-US" dirty="0">
                <a:effectLst/>
              </a:rPr>
              <a:t>= – 14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 startAt="2"/>
            </a:pPr>
            <a:r>
              <a:rPr lang="en-US" dirty="0">
                <a:effectLst/>
                <a:latin typeface="Symbol" pitchFamily="18" charset="2"/>
              </a:rPr>
              <a:t>p</a:t>
            </a:r>
            <a:r>
              <a:rPr lang="en-US" dirty="0">
                <a:effectLst/>
              </a:rPr>
              <a:t> = 2(5 – X – 3X</a:t>
            </a:r>
            <a:r>
              <a:rPr lang="en-US" baseline="30000" dirty="0">
                <a:effectLst/>
              </a:rPr>
              <a:t>2</a:t>
            </a:r>
            <a:r>
              <a:rPr lang="en-US" dirty="0">
                <a:effectLst/>
              </a:rPr>
              <a:t>) – 8X – 15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   1</a:t>
            </a:r>
            <a:r>
              <a:rPr lang="en-US" baseline="30000" dirty="0">
                <a:effectLst/>
              </a:rPr>
              <a:t>st</a:t>
            </a:r>
            <a:r>
              <a:rPr lang="en-US" dirty="0">
                <a:effectLst/>
              </a:rPr>
              <a:t>: </a:t>
            </a:r>
            <a:r>
              <a:rPr lang="en-US" dirty="0" err="1">
                <a:effectLst/>
              </a:rPr>
              <a:t>d</a:t>
            </a:r>
            <a:r>
              <a:rPr lang="en-US" dirty="0" err="1">
                <a:effectLst/>
                <a:latin typeface="Symbol" pitchFamily="18" charset="2"/>
              </a:rPr>
              <a:t>p</a:t>
            </a:r>
            <a:r>
              <a:rPr lang="en-US" dirty="0">
                <a:effectLst/>
              </a:rPr>
              <a:t>/</a:t>
            </a:r>
            <a:r>
              <a:rPr lang="en-US" dirty="0" err="1">
                <a:effectLst/>
              </a:rPr>
              <a:t>dX</a:t>
            </a:r>
            <a:r>
              <a:rPr lang="en-US" dirty="0">
                <a:effectLst/>
              </a:rPr>
              <a:t> = 2(– 1 – 6X) – 8 = – 10 – 12X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   2</a:t>
            </a:r>
            <a:r>
              <a:rPr lang="en-US" baseline="30000" dirty="0">
                <a:effectLst/>
              </a:rPr>
              <a:t>nd</a:t>
            </a:r>
            <a:r>
              <a:rPr lang="en-US" dirty="0">
                <a:effectLst/>
              </a:rPr>
              <a:t>: d</a:t>
            </a:r>
            <a:r>
              <a:rPr lang="en-US" baseline="30000" dirty="0">
                <a:effectLst/>
              </a:rPr>
              <a:t>2</a:t>
            </a:r>
            <a:r>
              <a:rPr lang="en-US" dirty="0">
                <a:effectLst/>
                <a:latin typeface="Symbol" pitchFamily="18" charset="2"/>
              </a:rPr>
              <a:t>p</a:t>
            </a:r>
            <a:r>
              <a:rPr lang="en-US" dirty="0">
                <a:effectLst/>
              </a:rPr>
              <a:t>/dX</a:t>
            </a:r>
            <a:r>
              <a:rPr lang="en-US" baseline="30000" dirty="0">
                <a:effectLst/>
              </a:rPr>
              <a:t>2 </a:t>
            </a:r>
            <a:r>
              <a:rPr lang="en-US" dirty="0">
                <a:effectLst/>
              </a:rPr>
              <a:t>= – 12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 startAt="3"/>
            </a:pPr>
            <a:r>
              <a:rPr lang="en-US" dirty="0">
                <a:effectLst/>
                <a:latin typeface="Symbol" pitchFamily="18" charset="2"/>
              </a:rPr>
              <a:t>p</a:t>
            </a:r>
            <a:r>
              <a:rPr lang="en-US" dirty="0">
                <a:effectLst/>
              </a:rPr>
              <a:t> = </a:t>
            </a:r>
            <a:r>
              <a:rPr lang="en-US" dirty="0" smtClean="0">
                <a:effectLst/>
              </a:rPr>
              <a:t>p(a </a:t>
            </a:r>
            <a:r>
              <a:rPr lang="en-US" dirty="0">
                <a:effectLst/>
              </a:rPr>
              <a:t>+ </a:t>
            </a:r>
            <a:r>
              <a:rPr lang="en-US" dirty="0" err="1" smtClean="0">
                <a:effectLst/>
              </a:rPr>
              <a:t>bX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+ </a:t>
            </a:r>
            <a:r>
              <a:rPr lang="en-US" dirty="0" smtClean="0">
                <a:effectLst/>
              </a:rPr>
              <a:t>cX</a:t>
            </a:r>
            <a:r>
              <a:rPr lang="en-US" baseline="30000" dirty="0" smtClean="0">
                <a:effectLst/>
              </a:rPr>
              <a:t>2</a:t>
            </a:r>
            <a:r>
              <a:rPr lang="en-US" dirty="0">
                <a:effectLst/>
              </a:rPr>
              <a:t>) – </a:t>
            </a:r>
            <a:r>
              <a:rPr lang="en-US" dirty="0" err="1">
                <a:effectLst/>
              </a:rPr>
              <a:t>rX</a:t>
            </a:r>
            <a:r>
              <a:rPr lang="en-US" dirty="0">
                <a:effectLst/>
              </a:rPr>
              <a:t> – K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   1</a:t>
            </a:r>
            <a:r>
              <a:rPr lang="en-US" baseline="30000" dirty="0">
                <a:effectLst/>
              </a:rPr>
              <a:t>st</a:t>
            </a:r>
            <a:r>
              <a:rPr lang="en-US" dirty="0">
                <a:effectLst/>
              </a:rPr>
              <a:t>: </a:t>
            </a:r>
            <a:r>
              <a:rPr lang="en-US" dirty="0" err="1">
                <a:effectLst/>
              </a:rPr>
              <a:t>d</a:t>
            </a:r>
            <a:r>
              <a:rPr lang="en-US" dirty="0" err="1">
                <a:effectLst/>
                <a:latin typeface="Symbol" pitchFamily="18" charset="2"/>
              </a:rPr>
              <a:t>p</a:t>
            </a:r>
            <a:r>
              <a:rPr lang="en-US" dirty="0">
                <a:effectLst/>
              </a:rPr>
              <a:t>/</a:t>
            </a:r>
            <a:r>
              <a:rPr lang="en-US" dirty="0" err="1">
                <a:effectLst/>
              </a:rPr>
              <a:t>dX</a:t>
            </a:r>
            <a:r>
              <a:rPr lang="en-US" dirty="0">
                <a:effectLst/>
              </a:rPr>
              <a:t> = </a:t>
            </a:r>
            <a:r>
              <a:rPr lang="en-US" dirty="0" smtClean="0">
                <a:effectLst/>
              </a:rPr>
              <a:t>p(b </a:t>
            </a:r>
            <a:r>
              <a:rPr lang="en-US" dirty="0">
                <a:effectLst/>
              </a:rPr>
              <a:t>+ </a:t>
            </a:r>
            <a:r>
              <a:rPr lang="en-US" dirty="0" smtClean="0">
                <a:effectLst/>
              </a:rPr>
              <a:t>2cX</a:t>
            </a:r>
            <a:r>
              <a:rPr lang="en-US" dirty="0">
                <a:effectLst/>
              </a:rPr>
              <a:t>) – r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   2</a:t>
            </a:r>
            <a:r>
              <a:rPr lang="en-US" baseline="30000" dirty="0">
                <a:effectLst/>
              </a:rPr>
              <a:t>nd</a:t>
            </a:r>
            <a:r>
              <a:rPr lang="en-US" dirty="0">
                <a:effectLst/>
              </a:rPr>
              <a:t>: d</a:t>
            </a:r>
            <a:r>
              <a:rPr lang="en-US" baseline="30000" dirty="0">
                <a:effectLst/>
              </a:rPr>
              <a:t>2</a:t>
            </a:r>
            <a:r>
              <a:rPr lang="en-US" dirty="0">
                <a:effectLst/>
                <a:latin typeface="Symbol" pitchFamily="18" charset="2"/>
              </a:rPr>
              <a:t>p</a:t>
            </a:r>
            <a:r>
              <a:rPr lang="en-US" dirty="0">
                <a:effectLst/>
              </a:rPr>
              <a:t>/dX</a:t>
            </a:r>
            <a:r>
              <a:rPr lang="en-US" baseline="30000" dirty="0">
                <a:effectLst/>
              </a:rPr>
              <a:t>2 </a:t>
            </a:r>
            <a:r>
              <a:rPr lang="en-US" dirty="0">
                <a:effectLst/>
              </a:rPr>
              <a:t>= </a:t>
            </a:r>
            <a:r>
              <a:rPr lang="en-US" dirty="0" smtClean="0">
                <a:effectLst/>
              </a:rPr>
              <a:t>p(2c) </a:t>
            </a:r>
            <a:r>
              <a:rPr lang="en-US" dirty="0">
                <a:effectLst/>
              </a:rPr>
              <a:t>= </a:t>
            </a:r>
            <a:r>
              <a:rPr lang="en-US" dirty="0" smtClean="0">
                <a:effectLst/>
              </a:rPr>
              <a:t>2pc</a:t>
            </a:r>
            <a:endParaRPr lang="en-US" baseline="-25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4262581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98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Symbol</vt:lpstr>
      <vt:lpstr>Tahoma</vt:lpstr>
      <vt:lpstr>Wingdings</vt:lpstr>
      <vt:lpstr>Textured</vt:lpstr>
      <vt:lpstr>Think Break #4: Answers</vt:lpstr>
    </vt:vector>
  </TitlesOfParts>
  <Company>University of Wisconsin - Madison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Break #1: Answer</dc:title>
  <dc:creator>Mitchell, Paul</dc:creator>
  <cp:lastModifiedBy>Mitchell, Paul</cp:lastModifiedBy>
  <cp:revision>6</cp:revision>
  <dcterms:created xsi:type="dcterms:W3CDTF">2013-01-27T17:31:03Z</dcterms:created>
  <dcterms:modified xsi:type="dcterms:W3CDTF">2018-09-09T20:44:16Z</dcterms:modified>
</cp:coreProperties>
</file>