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"/>
  </p:notesMasterIdLst>
  <p:sldIdLst>
    <p:sldId id="259" r:id="rId2"/>
    <p:sldId id="26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2E827-2627-426C-9E44-9E53F577FA37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09806-9353-4118-987C-12CEBAC2A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5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C2C592-593D-4336-A35F-099DBAB06B8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8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862241-40A1-479E-8EB2-125734D52E7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3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6A3C5C7-80CE-49BC-A41F-36B97DEB55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00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0DF31-8D5D-41A1-A9A8-921E4AF15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7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9F4FE-0D71-4C82-A025-3BF9EA2C5F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1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EB4A2-25F8-437C-AAE2-D11E4E7882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7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62544-2B33-4280-9F14-71E8C9FA88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83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236E6-BC91-4179-AA6E-B563B03F55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0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A4F58-620C-4608-98E8-2C8D0B923B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75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60CED-5B3B-4CD7-BC96-17A8C62D3B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1A2BF-C9A6-4EAA-8670-0501D9A9E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80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3AE99-971C-4251-BEEC-261309D6CA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1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C169F-E8D7-4EB2-A32D-8EB496FCEE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56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CEB936A-FC1A-4DAF-B655-8595C17965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1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7F4101-9AA3-4CD1-8B9A-EEACED7971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1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DB53B842-8FE3-45C4-987B-C3C574E24B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3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Think Break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/>
              </a:rPr>
              <a:t>#3: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Answer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>
                <a:effectLst/>
              </a:rPr>
              <a:t>Fill in the VMP column in the table using $2/</a:t>
            </a:r>
            <a:r>
              <a:rPr lang="en-US" sz="2800" dirty="0" err="1">
                <a:effectLst/>
              </a:rPr>
              <a:t>bu</a:t>
            </a:r>
            <a:r>
              <a:rPr lang="en-US" sz="2800" dirty="0">
                <a:effectLst/>
              </a:rPr>
              <a:t> for the corn price.  VMP = p x MP</a:t>
            </a:r>
          </a:p>
          <a:p>
            <a:r>
              <a:rPr lang="en-US" sz="2800" dirty="0">
                <a:effectLst/>
              </a:rPr>
              <a:t>What is the profit maximizing N fertilizer rate if the N fertilizer price is $0.2/</a:t>
            </a:r>
            <a:r>
              <a:rPr lang="en-US" sz="2800" dirty="0" err="1">
                <a:effectLst/>
              </a:rPr>
              <a:t>lb</a:t>
            </a:r>
            <a:r>
              <a:rPr lang="en-US" sz="2800" dirty="0">
                <a:effectLst/>
              </a:rPr>
              <a:t>?</a:t>
            </a:r>
          </a:p>
          <a:p>
            <a:pPr>
              <a:buFont typeface="Wingdings" pitchFamily="2" charset="2"/>
              <a:buNone/>
            </a:pPr>
            <a:r>
              <a:rPr lang="en-US" sz="2800" dirty="0">
                <a:effectLst/>
              </a:rPr>
              <a:t>	Where VMP = r = 0.2</a:t>
            </a:r>
          </a:p>
        </p:txBody>
      </p:sp>
      <p:graphicFrame>
        <p:nvGraphicFramePr>
          <p:cNvPr id="57406" name="Group 62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648200" y="1524000"/>
          <a:ext cx="3787775" cy="4937760"/>
        </p:xfrm>
        <a:graphic>
          <a:graphicData uri="http://schemas.openxmlformats.org/drawingml/2006/table">
            <a:tbl>
              <a:tblPr/>
              <a:tblGrid>
                <a:gridCol w="94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lbs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/A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Yield</a:t>
                      </a: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/A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MP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VMP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---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2.4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-0.1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-0.2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57407" name="Group 63"/>
          <p:cNvGrpSpPr>
            <a:grpSpLocks/>
          </p:cNvGrpSpPr>
          <p:nvPr/>
        </p:nvGrpSpPr>
        <p:grpSpPr bwMode="auto">
          <a:xfrm>
            <a:off x="7467600" y="2819400"/>
            <a:ext cx="1066800" cy="3581400"/>
            <a:chOff x="4704" y="1824"/>
            <a:chExt cx="672" cy="2256"/>
          </a:xfrm>
        </p:grpSpPr>
        <p:sp>
          <p:nvSpPr>
            <p:cNvPr id="57393" name="Rectangle 49"/>
            <p:cNvSpPr>
              <a:spLocks noChangeArrowheads="1"/>
            </p:cNvSpPr>
            <p:nvPr/>
          </p:nvSpPr>
          <p:spPr bwMode="auto">
            <a:xfrm>
              <a:off x="4704" y="1824"/>
              <a:ext cx="672" cy="2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7394" name="Line 50"/>
            <p:cNvSpPr>
              <a:spLocks noChangeShapeType="1"/>
            </p:cNvSpPr>
            <p:nvPr/>
          </p:nvSpPr>
          <p:spPr bwMode="auto">
            <a:xfrm>
              <a:off x="4704" y="211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7395" name="Line 51"/>
            <p:cNvSpPr>
              <a:spLocks noChangeShapeType="1"/>
            </p:cNvSpPr>
            <p:nvPr/>
          </p:nvSpPr>
          <p:spPr bwMode="auto">
            <a:xfrm>
              <a:off x="4704" y="235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7396" name="Line 52"/>
            <p:cNvSpPr>
              <a:spLocks noChangeShapeType="1"/>
            </p:cNvSpPr>
            <p:nvPr/>
          </p:nvSpPr>
          <p:spPr bwMode="auto">
            <a:xfrm>
              <a:off x="4704" y="2640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7397" name="Line 53"/>
            <p:cNvSpPr>
              <a:spLocks noChangeShapeType="1"/>
            </p:cNvSpPr>
            <p:nvPr/>
          </p:nvSpPr>
          <p:spPr bwMode="auto">
            <a:xfrm>
              <a:off x="4704" y="2928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7398" name="Line 54"/>
            <p:cNvSpPr>
              <a:spLocks noChangeShapeType="1"/>
            </p:cNvSpPr>
            <p:nvPr/>
          </p:nvSpPr>
          <p:spPr bwMode="auto">
            <a:xfrm>
              <a:off x="4704" y="321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7399" name="Line 55"/>
            <p:cNvSpPr>
              <a:spLocks noChangeShapeType="1"/>
            </p:cNvSpPr>
            <p:nvPr/>
          </p:nvSpPr>
          <p:spPr bwMode="auto">
            <a:xfrm>
              <a:off x="4704" y="3504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7400" name="Line 56"/>
            <p:cNvSpPr>
              <a:spLocks noChangeShapeType="1"/>
            </p:cNvSpPr>
            <p:nvPr/>
          </p:nvSpPr>
          <p:spPr bwMode="auto">
            <a:xfrm>
              <a:off x="4704" y="379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</p:grpSp>
      <p:sp>
        <p:nvSpPr>
          <p:cNvPr id="57401" name="Rectangle 57"/>
          <p:cNvSpPr>
            <a:spLocks noChangeArrowheads="1"/>
          </p:cNvSpPr>
          <p:nvPr/>
        </p:nvSpPr>
        <p:spPr bwMode="auto">
          <a:xfrm>
            <a:off x="1828800" y="3276600"/>
            <a:ext cx="2438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7404" name="Rectangle 60"/>
          <p:cNvSpPr>
            <a:spLocks noChangeArrowheads="1"/>
          </p:cNvSpPr>
          <p:nvPr/>
        </p:nvSpPr>
        <p:spPr bwMode="auto">
          <a:xfrm>
            <a:off x="762000" y="5562600"/>
            <a:ext cx="37338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7405" name="Oval 61"/>
          <p:cNvSpPr>
            <a:spLocks noChangeArrowheads="1"/>
          </p:cNvSpPr>
          <p:nvPr/>
        </p:nvSpPr>
        <p:spPr bwMode="auto">
          <a:xfrm>
            <a:off x="7467600" y="5486400"/>
            <a:ext cx="12954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73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Think Break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/>
              </a:rPr>
              <a:t>#3: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Answer</a:t>
            </a:r>
          </a:p>
        </p:txBody>
      </p:sp>
      <p:graphicFrame>
        <p:nvGraphicFramePr>
          <p:cNvPr id="5837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2057400" y="1295400"/>
          <a:ext cx="49530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hart" r:id="rId4" imgW="3711001" imgH="2057522" progId="Excel.Chart.8">
                  <p:embed/>
                </p:oleObj>
              </mc:Choice>
              <mc:Fallback>
                <p:oleObj name="Chart" r:id="rId4" imgW="3711001" imgH="2057522" progId="Excel.Chart.8">
                  <p:embed/>
                  <p:pic>
                    <p:nvPicPr>
                      <p:cNvPr id="583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295400"/>
                        <a:ext cx="49530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2057400" y="3962400"/>
          <a:ext cx="49530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hart" r:id="rId6" imgW="3711001" imgH="2057522" progId="Excel.Chart.8">
                  <p:embed/>
                </p:oleObj>
              </mc:Choice>
              <mc:Fallback>
                <p:oleObj name="Chart" r:id="rId6" imgW="3711001" imgH="2057522" progId="Excel.Chart.8">
                  <p:embed/>
                  <p:pic>
                    <p:nvPicPr>
                      <p:cNvPr id="583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962400"/>
                        <a:ext cx="49530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2667000" y="57150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 flipV="1">
            <a:off x="5867400" y="16764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166915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95</Words>
  <Application>Microsoft Office PowerPoint</Application>
  <PresentationFormat>On-screen Show (4:3)</PresentationFormat>
  <Paragraphs>47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Tahoma</vt:lpstr>
      <vt:lpstr>Wingdings</vt:lpstr>
      <vt:lpstr>Textured</vt:lpstr>
      <vt:lpstr>Chart</vt:lpstr>
      <vt:lpstr>Think Break #3: Answer</vt:lpstr>
      <vt:lpstr>Think Break #3: Answer</vt:lpstr>
    </vt:vector>
  </TitlesOfParts>
  <Company>University of Wisconsin - 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Break #1: Answer</dc:title>
  <dc:creator>Mitchell, Paul</dc:creator>
  <cp:lastModifiedBy>Mitchell, Paul</cp:lastModifiedBy>
  <cp:revision>5</cp:revision>
  <dcterms:created xsi:type="dcterms:W3CDTF">2013-01-27T17:31:03Z</dcterms:created>
  <dcterms:modified xsi:type="dcterms:W3CDTF">2018-09-09T20:43:53Z</dcterms:modified>
</cp:coreProperties>
</file>